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0" r:id="rId4"/>
    <p:sldId id="271" r:id="rId5"/>
    <p:sldId id="272" r:id="rId6"/>
    <p:sldId id="259" r:id="rId7"/>
    <p:sldId id="264" r:id="rId8"/>
    <p:sldId id="260" r:id="rId9"/>
    <p:sldId id="261" r:id="rId10"/>
    <p:sldId id="262" r:id="rId11"/>
    <p:sldId id="266" r:id="rId12"/>
    <p:sldId id="27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737B5B-7D4F-487B-A98E-B20EB05CBB82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1F71DF96-4B66-405B-BEBC-9E0F7023A54C}">
      <dgm:prSet phldrT="[Testo]"/>
      <dgm:spPr/>
      <dgm:t>
        <a:bodyPr/>
        <a:lstStyle/>
        <a:p>
          <a:r>
            <a:rPr lang="it-IT" dirty="0" smtClean="0"/>
            <a:t>Competenza personale, sociale e capacità di imparare a imparare</a:t>
          </a:r>
          <a:endParaRPr lang="it-IT" dirty="0"/>
        </a:p>
      </dgm:t>
    </dgm:pt>
    <dgm:pt modelId="{CE5038BC-C708-4AB1-8AAB-D64768A70B50}" type="parTrans" cxnId="{812E4B81-B227-4DFD-8752-BBE017D3246E}">
      <dgm:prSet/>
      <dgm:spPr/>
      <dgm:t>
        <a:bodyPr/>
        <a:lstStyle/>
        <a:p>
          <a:endParaRPr lang="it-IT"/>
        </a:p>
      </dgm:t>
    </dgm:pt>
    <dgm:pt modelId="{EAE53DD1-0F65-4A4D-98E8-0E872084C33D}" type="sibTrans" cxnId="{812E4B81-B227-4DFD-8752-BBE017D3246E}">
      <dgm:prSet/>
      <dgm:spPr/>
      <dgm:t>
        <a:bodyPr/>
        <a:lstStyle/>
        <a:p>
          <a:endParaRPr lang="it-IT"/>
        </a:p>
      </dgm:t>
    </dgm:pt>
    <dgm:pt modelId="{2C7FE687-B5F8-4636-A061-0EA14D49146C}">
      <dgm:prSet phldrT="[Testo]"/>
      <dgm:spPr/>
      <dgm:t>
        <a:bodyPr/>
        <a:lstStyle/>
        <a:p>
          <a:r>
            <a:rPr lang="it-IT" dirty="0" smtClean="0"/>
            <a:t>in </a:t>
          </a:r>
          <a:r>
            <a:rPr lang="it-IT" dirty="0" smtClean="0"/>
            <a:t>materia di cittadinanza</a:t>
          </a:r>
          <a:endParaRPr lang="it-IT" dirty="0"/>
        </a:p>
      </dgm:t>
    </dgm:pt>
    <dgm:pt modelId="{54FBCDEF-E3E4-4F10-AE51-7D0B5352BA6E}" type="parTrans" cxnId="{571CC6DE-2CE0-48E0-B23B-FD4386292DF5}">
      <dgm:prSet/>
      <dgm:spPr/>
      <dgm:t>
        <a:bodyPr/>
        <a:lstStyle/>
        <a:p>
          <a:endParaRPr lang="it-IT"/>
        </a:p>
      </dgm:t>
    </dgm:pt>
    <dgm:pt modelId="{EC4EAFD5-7450-40F9-A4FA-F68CC05A4D3C}" type="sibTrans" cxnId="{571CC6DE-2CE0-48E0-B23B-FD4386292DF5}">
      <dgm:prSet/>
      <dgm:spPr/>
      <dgm:t>
        <a:bodyPr/>
        <a:lstStyle/>
        <a:p>
          <a:endParaRPr lang="it-IT"/>
        </a:p>
      </dgm:t>
    </dgm:pt>
    <dgm:pt modelId="{F9969E0C-30E0-4986-866F-CAC1391F3345}">
      <dgm:prSet phldrT="[Testo]"/>
      <dgm:spPr/>
      <dgm:t>
        <a:bodyPr/>
        <a:lstStyle/>
        <a:p>
          <a:r>
            <a:rPr lang="it-IT" dirty="0" smtClean="0"/>
            <a:t>imprenditoriale</a:t>
          </a:r>
          <a:endParaRPr lang="it-IT" dirty="0"/>
        </a:p>
      </dgm:t>
    </dgm:pt>
    <dgm:pt modelId="{7BA5A22D-8A61-484D-9B8A-70B85E3B1EF0}" type="parTrans" cxnId="{E1FDB3AA-D406-48A5-9456-3D93F23BCB71}">
      <dgm:prSet/>
      <dgm:spPr/>
      <dgm:t>
        <a:bodyPr/>
        <a:lstStyle/>
        <a:p>
          <a:endParaRPr lang="it-IT"/>
        </a:p>
      </dgm:t>
    </dgm:pt>
    <dgm:pt modelId="{741D4D6C-486D-4462-A058-4CF189304571}" type="sibTrans" cxnId="{E1FDB3AA-D406-48A5-9456-3D93F23BCB71}">
      <dgm:prSet/>
      <dgm:spPr/>
      <dgm:t>
        <a:bodyPr/>
        <a:lstStyle/>
        <a:p>
          <a:endParaRPr lang="it-IT"/>
        </a:p>
      </dgm:t>
    </dgm:pt>
    <dgm:pt modelId="{17860114-1349-4DAE-A622-60D45FBFB85B}">
      <dgm:prSet phldrT="[Testo]"/>
      <dgm:spPr/>
      <dgm:t>
        <a:bodyPr/>
        <a:lstStyle/>
        <a:p>
          <a:r>
            <a:rPr lang="it-IT" dirty="0" smtClean="0"/>
            <a:t>consapevolezza </a:t>
          </a:r>
          <a:r>
            <a:rPr lang="it-IT" dirty="0" smtClean="0"/>
            <a:t>ed espressione culturale</a:t>
          </a:r>
          <a:endParaRPr lang="it-IT" dirty="0"/>
        </a:p>
      </dgm:t>
    </dgm:pt>
    <dgm:pt modelId="{FEFA0250-736C-45E2-AA6B-CD02B18A0ADF}" type="parTrans" cxnId="{1E4786B4-F358-4472-84C1-FE9C8527507E}">
      <dgm:prSet/>
      <dgm:spPr/>
    </dgm:pt>
    <dgm:pt modelId="{FEB39993-3A3E-40B5-A994-784FA059B1B7}" type="sibTrans" cxnId="{1E4786B4-F358-4472-84C1-FE9C8527507E}">
      <dgm:prSet/>
      <dgm:spPr/>
    </dgm:pt>
    <dgm:pt modelId="{7C69B0D1-3811-4CF5-BD76-A24C99B53AB8}" type="pres">
      <dgm:prSet presAssocID="{95737B5B-7D4F-487B-A98E-B20EB05CBB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99634FB-7DB4-4C78-B537-61EDDC142ADC}" type="pres">
      <dgm:prSet presAssocID="{1F71DF96-4B66-405B-BEBC-9E0F7023A54C}" presName="parentLin" presStyleCnt="0"/>
      <dgm:spPr/>
    </dgm:pt>
    <dgm:pt modelId="{9759221B-AA13-41FE-88E9-503B78469EBA}" type="pres">
      <dgm:prSet presAssocID="{1F71DF96-4B66-405B-BEBC-9E0F7023A54C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7D3359CA-7519-4321-B43B-43DB9B99A78B}" type="pres">
      <dgm:prSet presAssocID="{1F71DF96-4B66-405B-BEBC-9E0F7023A54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3B1111-B3F9-497B-8C1E-AA842D27D862}" type="pres">
      <dgm:prSet presAssocID="{1F71DF96-4B66-405B-BEBC-9E0F7023A54C}" presName="negativeSpace" presStyleCnt="0"/>
      <dgm:spPr/>
    </dgm:pt>
    <dgm:pt modelId="{91550ED3-C9C5-442D-94F3-D391A798CB46}" type="pres">
      <dgm:prSet presAssocID="{1F71DF96-4B66-405B-BEBC-9E0F7023A54C}" presName="childText" presStyleLbl="conFgAcc1" presStyleIdx="0" presStyleCnt="4">
        <dgm:presLayoutVars>
          <dgm:bulletEnabled val="1"/>
        </dgm:presLayoutVars>
      </dgm:prSet>
      <dgm:spPr/>
    </dgm:pt>
    <dgm:pt modelId="{859D6025-6AB5-473D-A3A9-2EC1972CE55A}" type="pres">
      <dgm:prSet presAssocID="{EAE53DD1-0F65-4A4D-98E8-0E872084C33D}" presName="spaceBetweenRectangles" presStyleCnt="0"/>
      <dgm:spPr/>
    </dgm:pt>
    <dgm:pt modelId="{2DB7F829-02C8-4F4F-AFC4-85BFA664CE3B}" type="pres">
      <dgm:prSet presAssocID="{2C7FE687-B5F8-4636-A061-0EA14D49146C}" presName="parentLin" presStyleCnt="0"/>
      <dgm:spPr/>
    </dgm:pt>
    <dgm:pt modelId="{79B5DEDF-8559-4907-B5B8-C2BF1D6DF386}" type="pres">
      <dgm:prSet presAssocID="{2C7FE687-B5F8-4636-A061-0EA14D49146C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EEC40867-6D5F-4407-B5AC-4EDF5D04A3BC}" type="pres">
      <dgm:prSet presAssocID="{2C7FE687-B5F8-4636-A061-0EA14D49146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81C253-EA2F-444E-9A7F-4B329B9C87DE}" type="pres">
      <dgm:prSet presAssocID="{2C7FE687-B5F8-4636-A061-0EA14D49146C}" presName="negativeSpace" presStyleCnt="0"/>
      <dgm:spPr/>
    </dgm:pt>
    <dgm:pt modelId="{F45AC878-FAF5-4CDB-942A-FEF6E3073BDD}" type="pres">
      <dgm:prSet presAssocID="{2C7FE687-B5F8-4636-A061-0EA14D49146C}" presName="childText" presStyleLbl="conFgAcc1" presStyleIdx="1" presStyleCnt="4">
        <dgm:presLayoutVars>
          <dgm:bulletEnabled val="1"/>
        </dgm:presLayoutVars>
      </dgm:prSet>
      <dgm:spPr/>
    </dgm:pt>
    <dgm:pt modelId="{90B21F61-389F-4A10-86ED-0C90767E026B}" type="pres">
      <dgm:prSet presAssocID="{EC4EAFD5-7450-40F9-A4FA-F68CC05A4D3C}" presName="spaceBetweenRectangles" presStyleCnt="0"/>
      <dgm:spPr/>
    </dgm:pt>
    <dgm:pt modelId="{5E867F68-479A-4BDB-8E94-6CE4E40BB697}" type="pres">
      <dgm:prSet presAssocID="{F9969E0C-30E0-4986-866F-CAC1391F3345}" presName="parentLin" presStyleCnt="0"/>
      <dgm:spPr/>
    </dgm:pt>
    <dgm:pt modelId="{D4053CA0-22C9-4289-BFBD-37A05B8D83CA}" type="pres">
      <dgm:prSet presAssocID="{F9969E0C-30E0-4986-866F-CAC1391F3345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DE360EE8-A9A0-4A43-B04A-2BEC5314F36A}" type="pres">
      <dgm:prSet presAssocID="{F9969E0C-30E0-4986-866F-CAC1391F334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519AA0-E5F9-470E-A9B4-6F459B125F51}" type="pres">
      <dgm:prSet presAssocID="{F9969E0C-30E0-4986-866F-CAC1391F3345}" presName="negativeSpace" presStyleCnt="0"/>
      <dgm:spPr/>
    </dgm:pt>
    <dgm:pt modelId="{2580EDEA-FD82-4255-B98B-22A9631FF497}" type="pres">
      <dgm:prSet presAssocID="{F9969E0C-30E0-4986-866F-CAC1391F3345}" presName="childText" presStyleLbl="conFgAcc1" presStyleIdx="2" presStyleCnt="4">
        <dgm:presLayoutVars>
          <dgm:bulletEnabled val="1"/>
        </dgm:presLayoutVars>
      </dgm:prSet>
      <dgm:spPr/>
    </dgm:pt>
    <dgm:pt modelId="{4FB67C1C-20F3-4AEA-9DCC-1DA4F6D798F7}" type="pres">
      <dgm:prSet presAssocID="{741D4D6C-486D-4462-A058-4CF189304571}" presName="spaceBetweenRectangles" presStyleCnt="0"/>
      <dgm:spPr/>
    </dgm:pt>
    <dgm:pt modelId="{54C57DD1-E5EC-4BE9-B530-580A4BEDAEE9}" type="pres">
      <dgm:prSet presAssocID="{17860114-1349-4DAE-A622-60D45FBFB85B}" presName="parentLin" presStyleCnt="0"/>
      <dgm:spPr/>
    </dgm:pt>
    <dgm:pt modelId="{C6DD691A-1845-40DE-B394-A312305DA841}" type="pres">
      <dgm:prSet presAssocID="{17860114-1349-4DAE-A622-60D45FBFB85B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4622E21C-9FBA-45AC-B776-B3A526CA5A0B}" type="pres">
      <dgm:prSet presAssocID="{17860114-1349-4DAE-A622-60D45FBFB85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09143EE-B2B5-4487-8023-86F9DA9B5AA1}" type="pres">
      <dgm:prSet presAssocID="{17860114-1349-4DAE-A622-60D45FBFB85B}" presName="negativeSpace" presStyleCnt="0"/>
      <dgm:spPr/>
    </dgm:pt>
    <dgm:pt modelId="{54675A39-ECAC-44F8-8154-BF838CF646EB}" type="pres">
      <dgm:prSet presAssocID="{17860114-1349-4DAE-A622-60D45FBFB85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268F10D-97DE-41C7-9C68-4457AF0758E3}" type="presOf" srcId="{F9969E0C-30E0-4986-866F-CAC1391F3345}" destId="{DE360EE8-A9A0-4A43-B04A-2BEC5314F36A}" srcOrd="1" destOrd="0" presId="urn:microsoft.com/office/officeart/2005/8/layout/list1"/>
    <dgm:cxn modelId="{A9835C0A-5C49-4181-ABC0-BE8EE562FA0C}" type="presOf" srcId="{2C7FE687-B5F8-4636-A061-0EA14D49146C}" destId="{EEC40867-6D5F-4407-B5AC-4EDF5D04A3BC}" srcOrd="1" destOrd="0" presId="urn:microsoft.com/office/officeart/2005/8/layout/list1"/>
    <dgm:cxn modelId="{F783AAF3-3AF8-4099-92AB-C74AD6E1B2D1}" type="presOf" srcId="{F9969E0C-30E0-4986-866F-CAC1391F3345}" destId="{D4053CA0-22C9-4289-BFBD-37A05B8D83CA}" srcOrd="0" destOrd="0" presId="urn:microsoft.com/office/officeart/2005/8/layout/list1"/>
    <dgm:cxn modelId="{0AFADD1F-746B-478F-A53F-060393687D16}" type="presOf" srcId="{2C7FE687-B5F8-4636-A061-0EA14D49146C}" destId="{79B5DEDF-8559-4907-B5B8-C2BF1D6DF386}" srcOrd="0" destOrd="0" presId="urn:microsoft.com/office/officeart/2005/8/layout/list1"/>
    <dgm:cxn modelId="{CA2326F1-F8AF-4DEB-91FD-32AD80B12082}" type="presOf" srcId="{1F71DF96-4B66-405B-BEBC-9E0F7023A54C}" destId="{9759221B-AA13-41FE-88E9-503B78469EBA}" srcOrd="0" destOrd="0" presId="urn:microsoft.com/office/officeart/2005/8/layout/list1"/>
    <dgm:cxn modelId="{05DBBEF4-03A5-41D1-B3E2-D451C36BB88A}" type="presOf" srcId="{1F71DF96-4B66-405B-BEBC-9E0F7023A54C}" destId="{7D3359CA-7519-4321-B43B-43DB9B99A78B}" srcOrd="1" destOrd="0" presId="urn:microsoft.com/office/officeart/2005/8/layout/list1"/>
    <dgm:cxn modelId="{745E53EE-CE34-4AD9-B9EF-DD281B71CB1E}" type="presOf" srcId="{17860114-1349-4DAE-A622-60D45FBFB85B}" destId="{C6DD691A-1845-40DE-B394-A312305DA841}" srcOrd="0" destOrd="0" presId="urn:microsoft.com/office/officeart/2005/8/layout/list1"/>
    <dgm:cxn modelId="{14AB0CF1-48D7-4697-99E9-77A316963A46}" type="presOf" srcId="{95737B5B-7D4F-487B-A98E-B20EB05CBB82}" destId="{7C69B0D1-3811-4CF5-BD76-A24C99B53AB8}" srcOrd="0" destOrd="0" presId="urn:microsoft.com/office/officeart/2005/8/layout/list1"/>
    <dgm:cxn modelId="{E1FDB3AA-D406-48A5-9456-3D93F23BCB71}" srcId="{95737B5B-7D4F-487B-A98E-B20EB05CBB82}" destId="{F9969E0C-30E0-4986-866F-CAC1391F3345}" srcOrd="2" destOrd="0" parTransId="{7BA5A22D-8A61-484D-9B8A-70B85E3B1EF0}" sibTransId="{741D4D6C-486D-4462-A058-4CF189304571}"/>
    <dgm:cxn modelId="{76C85FC9-59B0-45F9-98BE-A722E14C53DB}" type="presOf" srcId="{17860114-1349-4DAE-A622-60D45FBFB85B}" destId="{4622E21C-9FBA-45AC-B776-B3A526CA5A0B}" srcOrd="1" destOrd="0" presId="urn:microsoft.com/office/officeart/2005/8/layout/list1"/>
    <dgm:cxn modelId="{1E4786B4-F358-4472-84C1-FE9C8527507E}" srcId="{95737B5B-7D4F-487B-A98E-B20EB05CBB82}" destId="{17860114-1349-4DAE-A622-60D45FBFB85B}" srcOrd="3" destOrd="0" parTransId="{FEFA0250-736C-45E2-AA6B-CD02B18A0ADF}" sibTransId="{FEB39993-3A3E-40B5-A994-784FA059B1B7}"/>
    <dgm:cxn modelId="{571CC6DE-2CE0-48E0-B23B-FD4386292DF5}" srcId="{95737B5B-7D4F-487B-A98E-B20EB05CBB82}" destId="{2C7FE687-B5F8-4636-A061-0EA14D49146C}" srcOrd="1" destOrd="0" parTransId="{54FBCDEF-E3E4-4F10-AE51-7D0B5352BA6E}" sibTransId="{EC4EAFD5-7450-40F9-A4FA-F68CC05A4D3C}"/>
    <dgm:cxn modelId="{812E4B81-B227-4DFD-8752-BBE017D3246E}" srcId="{95737B5B-7D4F-487B-A98E-B20EB05CBB82}" destId="{1F71DF96-4B66-405B-BEBC-9E0F7023A54C}" srcOrd="0" destOrd="0" parTransId="{CE5038BC-C708-4AB1-8AAB-D64768A70B50}" sibTransId="{EAE53DD1-0F65-4A4D-98E8-0E872084C33D}"/>
    <dgm:cxn modelId="{E75C51CF-4799-424B-8FAF-61EEEA906F72}" type="presParOf" srcId="{7C69B0D1-3811-4CF5-BD76-A24C99B53AB8}" destId="{F99634FB-7DB4-4C78-B537-61EDDC142ADC}" srcOrd="0" destOrd="0" presId="urn:microsoft.com/office/officeart/2005/8/layout/list1"/>
    <dgm:cxn modelId="{7EC671DA-9963-44A4-B14F-3B69D523C027}" type="presParOf" srcId="{F99634FB-7DB4-4C78-B537-61EDDC142ADC}" destId="{9759221B-AA13-41FE-88E9-503B78469EBA}" srcOrd="0" destOrd="0" presId="urn:microsoft.com/office/officeart/2005/8/layout/list1"/>
    <dgm:cxn modelId="{08680FC2-6FBB-4050-8E1A-18B72E40E6E4}" type="presParOf" srcId="{F99634FB-7DB4-4C78-B537-61EDDC142ADC}" destId="{7D3359CA-7519-4321-B43B-43DB9B99A78B}" srcOrd="1" destOrd="0" presId="urn:microsoft.com/office/officeart/2005/8/layout/list1"/>
    <dgm:cxn modelId="{6D65B1FE-61A4-41B8-A867-C019408767AE}" type="presParOf" srcId="{7C69B0D1-3811-4CF5-BD76-A24C99B53AB8}" destId="{583B1111-B3F9-497B-8C1E-AA842D27D862}" srcOrd="1" destOrd="0" presId="urn:microsoft.com/office/officeart/2005/8/layout/list1"/>
    <dgm:cxn modelId="{C0175F7F-55AA-495E-A3F9-14490F1E76CA}" type="presParOf" srcId="{7C69B0D1-3811-4CF5-BD76-A24C99B53AB8}" destId="{91550ED3-C9C5-442D-94F3-D391A798CB46}" srcOrd="2" destOrd="0" presId="urn:microsoft.com/office/officeart/2005/8/layout/list1"/>
    <dgm:cxn modelId="{9F56BA2E-E9EE-43AA-96B0-B12EAFF587D6}" type="presParOf" srcId="{7C69B0D1-3811-4CF5-BD76-A24C99B53AB8}" destId="{859D6025-6AB5-473D-A3A9-2EC1972CE55A}" srcOrd="3" destOrd="0" presId="urn:microsoft.com/office/officeart/2005/8/layout/list1"/>
    <dgm:cxn modelId="{4920B7DC-AE0E-4BDB-A76C-F8971DE1B613}" type="presParOf" srcId="{7C69B0D1-3811-4CF5-BD76-A24C99B53AB8}" destId="{2DB7F829-02C8-4F4F-AFC4-85BFA664CE3B}" srcOrd="4" destOrd="0" presId="urn:microsoft.com/office/officeart/2005/8/layout/list1"/>
    <dgm:cxn modelId="{E17B44EC-150C-400D-A6A8-B7B39EA15FD6}" type="presParOf" srcId="{2DB7F829-02C8-4F4F-AFC4-85BFA664CE3B}" destId="{79B5DEDF-8559-4907-B5B8-C2BF1D6DF386}" srcOrd="0" destOrd="0" presId="urn:microsoft.com/office/officeart/2005/8/layout/list1"/>
    <dgm:cxn modelId="{ABACEBCC-F96E-4750-BD98-8EFE0D9B5B5C}" type="presParOf" srcId="{2DB7F829-02C8-4F4F-AFC4-85BFA664CE3B}" destId="{EEC40867-6D5F-4407-B5AC-4EDF5D04A3BC}" srcOrd="1" destOrd="0" presId="urn:microsoft.com/office/officeart/2005/8/layout/list1"/>
    <dgm:cxn modelId="{BD76D030-935C-4BFB-B400-3BEA2732595D}" type="presParOf" srcId="{7C69B0D1-3811-4CF5-BD76-A24C99B53AB8}" destId="{4A81C253-EA2F-444E-9A7F-4B329B9C87DE}" srcOrd="5" destOrd="0" presId="urn:microsoft.com/office/officeart/2005/8/layout/list1"/>
    <dgm:cxn modelId="{9C7CC718-20B7-4105-AE79-71929F3C3043}" type="presParOf" srcId="{7C69B0D1-3811-4CF5-BD76-A24C99B53AB8}" destId="{F45AC878-FAF5-4CDB-942A-FEF6E3073BDD}" srcOrd="6" destOrd="0" presId="urn:microsoft.com/office/officeart/2005/8/layout/list1"/>
    <dgm:cxn modelId="{ED4DF92E-C9D9-4919-93D1-A87E57E853EA}" type="presParOf" srcId="{7C69B0D1-3811-4CF5-BD76-A24C99B53AB8}" destId="{90B21F61-389F-4A10-86ED-0C90767E026B}" srcOrd="7" destOrd="0" presId="urn:microsoft.com/office/officeart/2005/8/layout/list1"/>
    <dgm:cxn modelId="{B47DDF26-3AA1-4579-9242-B211D005887C}" type="presParOf" srcId="{7C69B0D1-3811-4CF5-BD76-A24C99B53AB8}" destId="{5E867F68-479A-4BDB-8E94-6CE4E40BB697}" srcOrd="8" destOrd="0" presId="urn:microsoft.com/office/officeart/2005/8/layout/list1"/>
    <dgm:cxn modelId="{4C08B876-6F36-4D87-AB9F-027764AF86EA}" type="presParOf" srcId="{5E867F68-479A-4BDB-8E94-6CE4E40BB697}" destId="{D4053CA0-22C9-4289-BFBD-37A05B8D83CA}" srcOrd="0" destOrd="0" presId="urn:microsoft.com/office/officeart/2005/8/layout/list1"/>
    <dgm:cxn modelId="{5272BDAC-5DF0-4E60-B084-8552773E5AF7}" type="presParOf" srcId="{5E867F68-479A-4BDB-8E94-6CE4E40BB697}" destId="{DE360EE8-A9A0-4A43-B04A-2BEC5314F36A}" srcOrd="1" destOrd="0" presId="urn:microsoft.com/office/officeart/2005/8/layout/list1"/>
    <dgm:cxn modelId="{88F3AEDA-2480-4FA3-9B04-740F7CE862B3}" type="presParOf" srcId="{7C69B0D1-3811-4CF5-BD76-A24C99B53AB8}" destId="{AE519AA0-E5F9-470E-A9B4-6F459B125F51}" srcOrd="9" destOrd="0" presId="urn:microsoft.com/office/officeart/2005/8/layout/list1"/>
    <dgm:cxn modelId="{33045355-2CD4-4398-85CA-6B84E9C05F5C}" type="presParOf" srcId="{7C69B0D1-3811-4CF5-BD76-A24C99B53AB8}" destId="{2580EDEA-FD82-4255-B98B-22A9631FF497}" srcOrd="10" destOrd="0" presId="urn:microsoft.com/office/officeart/2005/8/layout/list1"/>
    <dgm:cxn modelId="{171E929D-1105-410C-A0A4-10F11A267FA9}" type="presParOf" srcId="{7C69B0D1-3811-4CF5-BD76-A24C99B53AB8}" destId="{4FB67C1C-20F3-4AEA-9DCC-1DA4F6D798F7}" srcOrd="11" destOrd="0" presId="urn:microsoft.com/office/officeart/2005/8/layout/list1"/>
    <dgm:cxn modelId="{1BA02AB3-F00D-4622-B6AA-323CD5BC043B}" type="presParOf" srcId="{7C69B0D1-3811-4CF5-BD76-A24C99B53AB8}" destId="{54C57DD1-E5EC-4BE9-B530-580A4BEDAEE9}" srcOrd="12" destOrd="0" presId="urn:microsoft.com/office/officeart/2005/8/layout/list1"/>
    <dgm:cxn modelId="{DE23C8A8-1DF9-433C-BC97-6EB800585F43}" type="presParOf" srcId="{54C57DD1-E5EC-4BE9-B530-580A4BEDAEE9}" destId="{C6DD691A-1845-40DE-B394-A312305DA841}" srcOrd="0" destOrd="0" presId="urn:microsoft.com/office/officeart/2005/8/layout/list1"/>
    <dgm:cxn modelId="{D0B25886-4453-4464-9A6A-6C4EEAD85CA2}" type="presParOf" srcId="{54C57DD1-E5EC-4BE9-B530-580A4BEDAEE9}" destId="{4622E21C-9FBA-45AC-B776-B3A526CA5A0B}" srcOrd="1" destOrd="0" presId="urn:microsoft.com/office/officeart/2005/8/layout/list1"/>
    <dgm:cxn modelId="{6A73964B-06FD-42B9-9BF4-60A0FA4761EB}" type="presParOf" srcId="{7C69B0D1-3811-4CF5-BD76-A24C99B53AB8}" destId="{209143EE-B2B5-4487-8023-86F9DA9B5AA1}" srcOrd="13" destOrd="0" presId="urn:microsoft.com/office/officeart/2005/8/layout/list1"/>
    <dgm:cxn modelId="{27AD4815-6ECE-49F7-B549-1E3ADB2B9CF2}" type="presParOf" srcId="{7C69B0D1-3811-4CF5-BD76-A24C99B53AB8}" destId="{54675A39-ECAC-44F8-8154-BF838CF646E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ACD9FB-C52A-490B-8248-4C90A79352B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14DC3B0-B028-4C85-B61F-EEE06EB652A2}">
      <dgm:prSet phldrT="[Testo]"/>
      <dgm:spPr/>
      <dgm:t>
        <a:bodyPr/>
        <a:lstStyle/>
        <a:p>
          <a:r>
            <a:rPr lang="it-IT" dirty="0" smtClean="0"/>
            <a:t>Classi terze (monte ore da svolgere)</a:t>
          </a:r>
          <a:endParaRPr lang="it-IT" dirty="0"/>
        </a:p>
      </dgm:t>
    </dgm:pt>
    <dgm:pt modelId="{D69D922D-34E2-4CDA-8481-FB79C447725C}" type="parTrans" cxnId="{C03FFA79-EBC3-49BD-86FB-C4A7FDE30E9C}">
      <dgm:prSet/>
      <dgm:spPr/>
      <dgm:t>
        <a:bodyPr/>
        <a:lstStyle/>
        <a:p>
          <a:endParaRPr lang="it-IT"/>
        </a:p>
      </dgm:t>
    </dgm:pt>
    <dgm:pt modelId="{3187400B-B710-4742-98B4-7A18625DA1B2}" type="sibTrans" cxnId="{C03FFA79-EBC3-49BD-86FB-C4A7FDE30E9C}">
      <dgm:prSet/>
      <dgm:spPr/>
      <dgm:t>
        <a:bodyPr/>
        <a:lstStyle/>
        <a:p>
          <a:endParaRPr lang="it-IT"/>
        </a:p>
      </dgm:t>
    </dgm:pt>
    <dgm:pt modelId="{23AC48ED-0670-4CF3-A5B7-7A96554D05E1}">
      <dgm:prSet phldrT="[Testo]"/>
      <dgm:spPr/>
      <dgm:t>
        <a:bodyPr/>
        <a:lstStyle/>
        <a:p>
          <a:r>
            <a:rPr lang="it-IT" dirty="0" smtClean="0"/>
            <a:t>Classi  quarte (occorre valutare individualmente )</a:t>
          </a:r>
          <a:endParaRPr lang="it-IT" dirty="0"/>
        </a:p>
      </dgm:t>
    </dgm:pt>
    <dgm:pt modelId="{4FDD6EE5-01A1-4BE7-BFF6-731744647D5B}" type="parTrans" cxnId="{84D71AFA-D748-4D1F-9370-1DC9ED3FF536}">
      <dgm:prSet/>
      <dgm:spPr/>
      <dgm:t>
        <a:bodyPr/>
        <a:lstStyle/>
        <a:p>
          <a:endParaRPr lang="it-IT"/>
        </a:p>
      </dgm:t>
    </dgm:pt>
    <dgm:pt modelId="{77F68E7C-8FBD-4A12-B85C-DD04F2620D32}" type="sibTrans" cxnId="{84D71AFA-D748-4D1F-9370-1DC9ED3FF536}">
      <dgm:prSet/>
      <dgm:spPr/>
      <dgm:t>
        <a:bodyPr/>
        <a:lstStyle/>
        <a:p>
          <a:endParaRPr lang="it-IT"/>
        </a:p>
      </dgm:t>
    </dgm:pt>
    <dgm:pt modelId="{57EE5924-3A34-4BF9-AC03-E195E5F21C9E}">
      <dgm:prSet phldrT="[Testo]"/>
      <dgm:spPr/>
      <dgm:t>
        <a:bodyPr/>
        <a:lstStyle/>
        <a:p>
          <a:r>
            <a:rPr lang="it-IT" dirty="0" smtClean="0"/>
            <a:t>Classi quinte (tutti gli studenti hanno svolto almeno 80 ore)</a:t>
          </a:r>
          <a:endParaRPr lang="it-IT" dirty="0"/>
        </a:p>
      </dgm:t>
    </dgm:pt>
    <dgm:pt modelId="{8D330158-5705-467A-9FA7-BE141A581384}" type="parTrans" cxnId="{7B64B31B-893B-4971-BFFB-BAE2AD8E9059}">
      <dgm:prSet/>
      <dgm:spPr/>
      <dgm:t>
        <a:bodyPr/>
        <a:lstStyle/>
        <a:p>
          <a:endParaRPr lang="it-IT"/>
        </a:p>
      </dgm:t>
    </dgm:pt>
    <dgm:pt modelId="{7554F8DF-330A-42A1-8C54-E4946129CC14}" type="sibTrans" cxnId="{7B64B31B-893B-4971-BFFB-BAE2AD8E9059}">
      <dgm:prSet/>
      <dgm:spPr/>
      <dgm:t>
        <a:bodyPr/>
        <a:lstStyle/>
        <a:p>
          <a:endParaRPr lang="it-IT"/>
        </a:p>
      </dgm:t>
    </dgm:pt>
    <dgm:pt modelId="{2598120F-0F4F-43F1-960B-A525C47E5E6A}" type="pres">
      <dgm:prSet presAssocID="{FDACD9FB-C52A-490B-8248-4C90A79352B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34603D2-CEB2-4D33-AE50-1099BBBD9A10}" type="pres">
      <dgm:prSet presAssocID="{E14DC3B0-B028-4C85-B61F-EEE06EB652A2}" presName="parentLin" presStyleCnt="0"/>
      <dgm:spPr/>
    </dgm:pt>
    <dgm:pt modelId="{127BC2F5-2695-4794-B302-D421F454C0F7}" type="pres">
      <dgm:prSet presAssocID="{E14DC3B0-B028-4C85-B61F-EEE06EB652A2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8A893CBF-9CB7-43AB-82F0-FA85B6E320EE}" type="pres">
      <dgm:prSet presAssocID="{E14DC3B0-B028-4C85-B61F-EEE06EB652A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149455D-75D2-4292-8E1E-630286CE53FC}" type="pres">
      <dgm:prSet presAssocID="{E14DC3B0-B028-4C85-B61F-EEE06EB652A2}" presName="negativeSpace" presStyleCnt="0"/>
      <dgm:spPr/>
    </dgm:pt>
    <dgm:pt modelId="{53780BA5-EE08-4C41-9001-C4275CAF50D0}" type="pres">
      <dgm:prSet presAssocID="{E14DC3B0-B028-4C85-B61F-EEE06EB652A2}" presName="childText" presStyleLbl="conFgAcc1" presStyleIdx="0" presStyleCnt="3">
        <dgm:presLayoutVars>
          <dgm:bulletEnabled val="1"/>
        </dgm:presLayoutVars>
      </dgm:prSet>
      <dgm:spPr/>
    </dgm:pt>
    <dgm:pt modelId="{F88FF70C-5376-4896-A47F-15867E4A74A3}" type="pres">
      <dgm:prSet presAssocID="{3187400B-B710-4742-98B4-7A18625DA1B2}" presName="spaceBetweenRectangles" presStyleCnt="0"/>
      <dgm:spPr/>
    </dgm:pt>
    <dgm:pt modelId="{384E1D0B-E2B8-47DD-8E54-B695DFC017A8}" type="pres">
      <dgm:prSet presAssocID="{23AC48ED-0670-4CF3-A5B7-7A96554D05E1}" presName="parentLin" presStyleCnt="0"/>
      <dgm:spPr/>
    </dgm:pt>
    <dgm:pt modelId="{094B5E73-DBFF-4DD5-9A14-6822595B9841}" type="pres">
      <dgm:prSet presAssocID="{23AC48ED-0670-4CF3-A5B7-7A96554D05E1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A2112592-CF2E-4FFE-8A64-F1D19A14B9B9}" type="pres">
      <dgm:prSet presAssocID="{23AC48ED-0670-4CF3-A5B7-7A96554D05E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836C77-6EA8-43C8-96A9-9455B1DCD6DF}" type="pres">
      <dgm:prSet presAssocID="{23AC48ED-0670-4CF3-A5B7-7A96554D05E1}" presName="negativeSpace" presStyleCnt="0"/>
      <dgm:spPr/>
    </dgm:pt>
    <dgm:pt modelId="{FF32919D-4FE7-4175-8358-31C6AAB2B783}" type="pres">
      <dgm:prSet presAssocID="{23AC48ED-0670-4CF3-A5B7-7A96554D05E1}" presName="childText" presStyleLbl="conFgAcc1" presStyleIdx="1" presStyleCnt="3">
        <dgm:presLayoutVars>
          <dgm:bulletEnabled val="1"/>
        </dgm:presLayoutVars>
      </dgm:prSet>
      <dgm:spPr/>
    </dgm:pt>
    <dgm:pt modelId="{EA5F6261-6B21-4832-8576-8709DE966096}" type="pres">
      <dgm:prSet presAssocID="{77F68E7C-8FBD-4A12-B85C-DD04F2620D32}" presName="spaceBetweenRectangles" presStyleCnt="0"/>
      <dgm:spPr/>
    </dgm:pt>
    <dgm:pt modelId="{03AAE90F-17C3-4B0E-AB53-2FA43BE941FA}" type="pres">
      <dgm:prSet presAssocID="{57EE5924-3A34-4BF9-AC03-E195E5F21C9E}" presName="parentLin" presStyleCnt="0"/>
      <dgm:spPr/>
    </dgm:pt>
    <dgm:pt modelId="{F17EF02B-ED50-44FE-8417-CE108ACA41DA}" type="pres">
      <dgm:prSet presAssocID="{57EE5924-3A34-4BF9-AC03-E195E5F21C9E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5CCF7287-37EB-4427-97D9-5334B2E33794}" type="pres">
      <dgm:prSet presAssocID="{57EE5924-3A34-4BF9-AC03-E195E5F21C9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2595176-CD40-456C-AE3B-DDF4AF93A8AD}" type="pres">
      <dgm:prSet presAssocID="{57EE5924-3A34-4BF9-AC03-E195E5F21C9E}" presName="negativeSpace" presStyleCnt="0"/>
      <dgm:spPr/>
    </dgm:pt>
    <dgm:pt modelId="{C1E87EE3-3FA4-4127-A5C1-3A732112DF63}" type="pres">
      <dgm:prSet presAssocID="{57EE5924-3A34-4BF9-AC03-E195E5F21C9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7CE7957-0728-4CC3-9F47-3A29DA2E66C8}" type="presOf" srcId="{FDACD9FB-C52A-490B-8248-4C90A79352B7}" destId="{2598120F-0F4F-43F1-960B-A525C47E5E6A}" srcOrd="0" destOrd="0" presId="urn:microsoft.com/office/officeart/2005/8/layout/list1"/>
    <dgm:cxn modelId="{EDA9A0DC-61A1-4341-9C60-236E78DD7699}" type="presOf" srcId="{23AC48ED-0670-4CF3-A5B7-7A96554D05E1}" destId="{094B5E73-DBFF-4DD5-9A14-6822595B9841}" srcOrd="0" destOrd="0" presId="urn:microsoft.com/office/officeart/2005/8/layout/list1"/>
    <dgm:cxn modelId="{E06382E3-21BA-4A77-AB9A-4F03B85556B5}" type="presOf" srcId="{57EE5924-3A34-4BF9-AC03-E195E5F21C9E}" destId="{5CCF7287-37EB-4427-97D9-5334B2E33794}" srcOrd="1" destOrd="0" presId="urn:microsoft.com/office/officeart/2005/8/layout/list1"/>
    <dgm:cxn modelId="{17253AC4-5126-4183-8C81-2E2AD1E8646F}" type="presOf" srcId="{E14DC3B0-B028-4C85-B61F-EEE06EB652A2}" destId="{8A893CBF-9CB7-43AB-82F0-FA85B6E320EE}" srcOrd="1" destOrd="0" presId="urn:microsoft.com/office/officeart/2005/8/layout/list1"/>
    <dgm:cxn modelId="{7B64B31B-893B-4971-BFFB-BAE2AD8E9059}" srcId="{FDACD9FB-C52A-490B-8248-4C90A79352B7}" destId="{57EE5924-3A34-4BF9-AC03-E195E5F21C9E}" srcOrd="2" destOrd="0" parTransId="{8D330158-5705-467A-9FA7-BE141A581384}" sibTransId="{7554F8DF-330A-42A1-8C54-E4946129CC14}"/>
    <dgm:cxn modelId="{84D71AFA-D748-4D1F-9370-1DC9ED3FF536}" srcId="{FDACD9FB-C52A-490B-8248-4C90A79352B7}" destId="{23AC48ED-0670-4CF3-A5B7-7A96554D05E1}" srcOrd="1" destOrd="0" parTransId="{4FDD6EE5-01A1-4BE7-BFF6-731744647D5B}" sibTransId="{77F68E7C-8FBD-4A12-B85C-DD04F2620D32}"/>
    <dgm:cxn modelId="{27174841-456E-4101-B56A-FC01E8353976}" type="presOf" srcId="{E14DC3B0-B028-4C85-B61F-EEE06EB652A2}" destId="{127BC2F5-2695-4794-B302-D421F454C0F7}" srcOrd="0" destOrd="0" presId="urn:microsoft.com/office/officeart/2005/8/layout/list1"/>
    <dgm:cxn modelId="{C03FFA79-EBC3-49BD-86FB-C4A7FDE30E9C}" srcId="{FDACD9FB-C52A-490B-8248-4C90A79352B7}" destId="{E14DC3B0-B028-4C85-B61F-EEE06EB652A2}" srcOrd="0" destOrd="0" parTransId="{D69D922D-34E2-4CDA-8481-FB79C447725C}" sibTransId="{3187400B-B710-4742-98B4-7A18625DA1B2}"/>
    <dgm:cxn modelId="{B75CA84F-345E-4F55-AE6B-4B2EF1B31ED4}" type="presOf" srcId="{23AC48ED-0670-4CF3-A5B7-7A96554D05E1}" destId="{A2112592-CF2E-4FFE-8A64-F1D19A14B9B9}" srcOrd="1" destOrd="0" presId="urn:microsoft.com/office/officeart/2005/8/layout/list1"/>
    <dgm:cxn modelId="{838162FA-A117-4A99-867A-47F2C11E9A98}" type="presOf" srcId="{57EE5924-3A34-4BF9-AC03-E195E5F21C9E}" destId="{F17EF02B-ED50-44FE-8417-CE108ACA41DA}" srcOrd="0" destOrd="0" presId="urn:microsoft.com/office/officeart/2005/8/layout/list1"/>
    <dgm:cxn modelId="{A0B5773F-0B94-4346-8467-14AE786E2AC9}" type="presParOf" srcId="{2598120F-0F4F-43F1-960B-A525C47E5E6A}" destId="{234603D2-CEB2-4D33-AE50-1099BBBD9A10}" srcOrd="0" destOrd="0" presId="urn:microsoft.com/office/officeart/2005/8/layout/list1"/>
    <dgm:cxn modelId="{4E315336-523B-488E-8073-5CC8C052B05B}" type="presParOf" srcId="{234603D2-CEB2-4D33-AE50-1099BBBD9A10}" destId="{127BC2F5-2695-4794-B302-D421F454C0F7}" srcOrd="0" destOrd="0" presId="urn:microsoft.com/office/officeart/2005/8/layout/list1"/>
    <dgm:cxn modelId="{3E553133-27F5-4AD6-9CA5-F5EFFD65ED22}" type="presParOf" srcId="{234603D2-CEB2-4D33-AE50-1099BBBD9A10}" destId="{8A893CBF-9CB7-43AB-82F0-FA85B6E320EE}" srcOrd="1" destOrd="0" presId="urn:microsoft.com/office/officeart/2005/8/layout/list1"/>
    <dgm:cxn modelId="{293A49F3-AE04-45B1-8693-6238A16C1702}" type="presParOf" srcId="{2598120F-0F4F-43F1-960B-A525C47E5E6A}" destId="{6149455D-75D2-4292-8E1E-630286CE53FC}" srcOrd="1" destOrd="0" presId="urn:microsoft.com/office/officeart/2005/8/layout/list1"/>
    <dgm:cxn modelId="{FDB4B1F2-F84D-4D8E-BEFF-43044BF41176}" type="presParOf" srcId="{2598120F-0F4F-43F1-960B-A525C47E5E6A}" destId="{53780BA5-EE08-4C41-9001-C4275CAF50D0}" srcOrd="2" destOrd="0" presId="urn:microsoft.com/office/officeart/2005/8/layout/list1"/>
    <dgm:cxn modelId="{65BD39FE-AB54-45D0-8852-70FE42776550}" type="presParOf" srcId="{2598120F-0F4F-43F1-960B-A525C47E5E6A}" destId="{F88FF70C-5376-4896-A47F-15867E4A74A3}" srcOrd="3" destOrd="0" presId="urn:microsoft.com/office/officeart/2005/8/layout/list1"/>
    <dgm:cxn modelId="{BCD7D081-8792-4C7A-8506-A23300CCA428}" type="presParOf" srcId="{2598120F-0F4F-43F1-960B-A525C47E5E6A}" destId="{384E1D0B-E2B8-47DD-8E54-B695DFC017A8}" srcOrd="4" destOrd="0" presId="urn:microsoft.com/office/officeart/2005/8/layout/list1"/>
    <dgm:cxn modelId="{831AFA25-3EC1-41E0-A038-64238C2D67B8}" type="presParOf" srcId="{384E1D0B-E2B8-47DD-8E54-B695DFC017A8}" destId="{094B5E73-DBFF-4DD5-9A14-6822595B9841}" srcOrd="0" destOrd="0" presId="urn:microsoft.com/office/officeart/2005/8/layout/list1"/>
    <dgm:cxn modelId="{B8F34B66-93B4-4440-8466-1587C948B3AD}" type="presParOf" srcId="{384E1D0B-E2B8-47DD-8E54-B695DFC017A8}" destId="{A2112592-CF2E-4FFE-8A64-F1D19A14B9B9}" srcOrd="1" destOrd="0" presId="urn:microsoft.com/office/officeart/2005/8/layout/list1"/>
    <dgm:cxn modelId="{0AF25BCD-CC2E-4281-B4C5-C80B08EBB8C7}" type="presParOf" srcId="{2598120F-0F4F-43F1-960B-A525C47E5E6A}" destId="{F0836C77-6EA8-43C8-96A9-9455B1DCD6DF}" srcOrd="5" destOrd="0" presId="urn:microsoft.com/office/officeart/2005/8/layout/list1"/>
    <dgm:cxn modelId="{B4121196-2677-47F3-83C0-7DC34791085D}" type="presParOf" srcId="{2598120F-0F4F-43F1-960B-A525C47E5E6A}" destId="{FF32919D-4FE7-4175-8358-31C6AAB2B783}" srcOrd="6" destOrd="0" presId="urn:microsoft.com/office/officeart/2005/8/layout/list1"/>
    <dgm:cxn modelId="{A0FC56D5-634C-47EE-AB48-EE532AC84023}" type="presParOf" srcId="{2598120F-0F4F-43F1-960B-A525C47E5E6A}" destId="{EA5F6261-6B21-4832-8576-8709DE966096}" srcOrd="7" destOrd="0" presId="urn:microsoft.com/office/officeart/2005/8/layout/list1"/>
    <dgm:cxn modelId="{E2060F4D-26FB-474A-8F6B-1EF28ACAD96D}" type="presParOf" srcId="{2598120F-0F4F-43F1-960B-A525C47E5E6A}" destId="{03AAE90F-17C3-4B0E-AB53-2FA43BE941FA}" srcOrd="8" destOrd="0" presId="urn:microsoft.com/office/officeart/2005/8/layout/list1"/>
    <dgm:cxn modelId="{0EB9A6C6-FEE1-4A0A-A2DD-A3FE23F11766}" type="presParOf" srcId="{03AAE90F-17C3-4B0E-AB53-2FA43BE941FA}" destId="{F17EF02B-ED50-44FE-8417-CE108ACA41DA}" srcOrd="0" destOrd="0" presId="urn:microsoft.com/office/officeart/2005/8/layout/list1"/>
    <dgm:cxn modelId="{CB60114C-1452-454F-92B6-E1154F8E9921}" type="presParOf" srcId="{03AAE90F-17C3-4B0E-AB53-2FA43BE941FA}" destId="{5CCF7287-37EB-4427-97D9-5334B2E33794}" srcOrd="1" destOrd="0" presId="urn:microsoft.com/office/officeart/2005/8/layout/list1"/>
    <dgm:cxn modelId="{E18F38F0-5B24-48F2-A423-8F24B360FEFE}" type="presParOf" srcId="{2598120F-0F4F-43F1-960B-A525C47E5E6A}" destId="{F2595176-CD40-456C-AE3B-DDF4AF93A8AD}" srcOrd="9" destOrd="0" presId="urn:microsoft.com/office/officeart/2005/8/layout/list1"/>
    <dgm:cxn modelId="{F159BDB9-E133-4452-82E7-484ACFE0F34D}" type="presParOf" srcId="{2598120F-0F4F-43F1-960B-A525C47E5E6A}" destId="{C1E87EE3-3FA4-4127-A5C1-3A732112DF6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38399C-518A-48AE-9CE2-0FC1E8475E36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1289E483-73F9-4A6F-8CCF-50F7A5B2DDCA}">
      <dgm:prSet phldrT="[Testo]"/>
      <dgm:spPr/>
      <dgm:t>
        <a:bodyPr/>
        <a:lstStyle/>
        <a:p>
          <a:r>
            <a:rPr lang="it-IT" dirty="0" smtClean="0"/>
            <a:t>Cisco</a:t>
          </a:r>
          <a:endParaRPr lang="it-IT" dirty="0"/>
        </a:p>
      </dgm:t>
    </dgm:pt>
    <dgm:pt modelId="{8199E389-9039-4EBE-8052-E889882471BE}" type="parTrans" cxnId="{200B8B3D-7184-4920-8E2E-1C12E6F1EA93}">
      <dgm:prSet/>
      <dgm:spPr/>
      <dgm:t>
        <a:bodyPr/>
        <a:lstStyle/>
        <a:p>
          <a:endParaRPr lang="it-IT"/>
        </a:p>
      </dgm:t>
    </dgm:pt>
    <dgm:pt modelId="{0236F380-E7DA-4076-8797-C1AE6C429AEB}" type="sibTrans" cxnId="{200B8B3D-7184-4920-8E2E-1C12E6F1EA93}">
      <dgm:prSet/>
      <dgm:spPr/>
      <dgm:t>
        <a:bodyPr/>
        <a:lstStyle/>
        <a:p>
          <a:endParaRPr lang="it-IT"/>
        </a:p>
      </dgm:t>
    </dgm:pt>
    <dgm:pt modelId="{C76CF2D4-BB85-46B2-AD47-B747B1972F9F}">
      <dgm:prSet phldrT="[Testo]"/>
      <dgm:spPr/>
      <dgm:t>
        <a:bodyPr/>
        <a:lstStyle/>
        <a:p>
          <a:r>
            <a:rPr lang="it-IT" dirty="0" smtClean="0"/>
            <a:t>Enti territoriali </a:t>
          </a:r>
          <a:endParaRPr lang="it-IT" dirty="0"/>
        </a:p>
      </dgm:t>
    </dgm:pt>
    <dgm:pt modelId="{475078DE-EDCA-4853-AE08-73627AC3B9D8}" type="parTrans" cxnId="{7491A5C0-93F8-46DB-8B72-5791198EF495}">
      <dgm:prSet/>
      <dgm:spPr/>
      <dgm:t>
        <a:bodyPr/>
        <a:lstStyle/>
        <a:p>
          <a:endParaRPr lang="it-IT"/>
        </a:p>
      </dgm:t>
    </dgm:pt>
    <dgm:pt modelId="{3E95BB39-8784-4CDC-9466-2FED481CC491}" type="sibTrans" cxnId="{7491A5C0-93F8-46DB-8B72-5791198EF495}">
      <dgm:prSet/>
      <dgm:spPr/>
      <dgm:t>
        <a:bodyPr/>
        <a:lstStyle/>
        <a:p>
          <a:endParaRPr lang="it-IT"/>
        </a:p>
      </dgm:t>
    </dgm:pt>
    <dgm:pt modelId="{2825891A-14F5-4A35-98DE-98B44C3E7E47}">
      <dgm:prSet phldrT="[Testo]"/>
      <dgm:spPr/>
      <dgm:t>
        <a:bodyPr/>
        <a:lstStyle/>
        <a:p>
          <a:r>
            <a:rPr lang="it-IT" dirty="0" smtClean="0"/>
            <a:t>Aziende Madrine</a:t>
          </a:r>
          <a:endParaRPr lang="it-IT" dirty="0"/>
        </a:p>
      </dgm:t>
    </dgm:pt>
    <dgm:pt modelId="{45E384F1-5826-4F14-9BF9-87741F5C0B4B}" type="parTrans" cxnId="{5907EA69-0716-49E3-9677-360F9813BC5C}">
      <dgm:prSet/>
      <dgm:spPr/>
      <dgm:t>
        <a:bodyPr/>
        <a:lstStyle/>
        <a:p>
          <a:endParaRPr lang="it-IT"/>
        </a:p>
      </dgm:t>
    </dgm:pt>
    <dgm:pt modelId="{3DB5A4AE-ED62-43D3-B365-EC40629219F4}" type="sibTrans" cxnId="{5907EA69-0716-49E3-9677-360F9813BC5C}">
      <dgm:prSet/>
      <dgm:spPr/>
      <dgm:t>
        <a:bodyPr/>
        <a:lstStyle/>
        <a:p>
          <a:endParaRPr lang="it-IT"/>
        </a:p>
      </dgm:t>
    </dgm:pt>
    <dgm:pt modelId="{4ED59A82-B9C6-4AFF-B9EB-5E485902BB76}" type="pres">
      <dgm:prSet presAssocID="{6938399C-518A-48AE-9CE2-0FC1E8475E3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69C92AD-4985-4C3D-9CA3-E0AAB4E147D7}" type="pres">
      <dgm:prSet presAssocID="{1289E483-73F9-4A6F-8CCF-50F7A5B2DDCA}" presName="parentLin" presStyleCnt="0"/>
      <dgm:spPr/>
    </dgm:pt>
    <dgm:pt modelId="{0BD29DF4-ED6F-4589-8477-F3350FAD2C6A}" type="pres">
      <dgm:prSet presAssocID="{1289E483-73F9-4A6F-8CCF-50F7A5B2DDCA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53C68C8E-F327-41E4-90C7-0FBB84997CB7}" type="pres">
      <dgm:prSet presAssocID="{1289E483-73F9-4A6F-8CCF-50F7A5B2DD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EC6061-6FDE-41DF-9207-876D4DC39079}" type="pres">
      <dgm:prSet presAssocID="{1289E483-73F9-4A6F-8CCF-50F7A5B2DDCA}" presName="negativeSpace" presStyleCnt="0"/>
      <dgm:spPr/>
    </dgm:pt>
    <dgm:pt modelId="{FE15CEA9-8E6B-43A5-9A9F-755112409EC3}" type="pres">
      <dgm:prSet presAssocID="{1289E483-73F9-4A6F-8CCF-50F7A5B2DDCA}" presName="childText" presStyleLbl="conFgAcc1" presStyleIdx="0" presStyleCnt="3">
        <dgm:presLayoutVars>
          <dgm:bulletEnabled val="1"/>
        </dgm:presLayoutVars>
      </dgm:prSet>
      <dgm:spPr/>
    </dgm:pt>
    <dgm:pt modelId="{21FFCBE5-96B8-4BF2-AE29-A6C25DB61A3C}" type="pres">
      <dgm:prSet presAssocID="{0236F380-E7DA-4076-8797-C1AE6C429AEB}" presName="spaceBetweenRectangles" presStyleCnt="0"/>
      <dgm:spPr/>
    </dgm:pt>
    <dgm:pt modelId="{366F5A08-59C0-45BF-A9B1-DB79036EF6F2}" type="pres">
      <dgm:prSet presAssocID="{C76CF2D4-BB85-46B2-AD47-B747B1972F9F}" presName="parentLin" presStyleCnt="0"/>
      <dgm:spPr/>
    </dgm:pt>
    <dgm:pt modelId="{B09C2F63-E1B0-468E-BAE2-10400C784AAD}" type="pres">
      <dgm:prSet presAssocID="{C76CF2D4-BB85-46B2-AD47-B747B1972F9F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B74D0BD9-D23F-400D-9EA8-F1D904986FFA}" type="pres">
      <dgm:prSet presAssocID="{C76CF2D4-BB85-46B2-AD47-B747B1972F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A0C761-F2DC-46B0-9783-1483911A3598}" type="pres">
      <dgm:prSet presAssocID="{C76CF2D4-BB85-46B2-AD47-B747B1972F9F}" presName="negativeSpace" presStyleCnt="0"/>
      <dgm:spPr/>
    </dgm:pt>
    <dgm:pt modelId="{67515547-340E-403D-906C-402BF8337E8A}" type="pres">
      <dgm:prSet presAssocID="{C76CF2D4-BB85-46B2-AD47-B747B1972F9F}" presName="childText" presStyleLbl="conFgAcc1" presStyleIdx="1" presStyleCnt="3">
        <dgm:presLayoutVars>
          <dgm:bulletEnabled val="1"/>
        </dgm:presLayoutVars>
      </dgm:prSet>
      <dgm:spPr/>
    </dgm:pt>
    <dgm:pt modelId="{77F7B317-F40F-4D78-8339-52101E21521A}" type="pres">
      <dgm:prSet presAssocID="{3E95BB39-8784-4CDC-9466-2FED481CC491}" presName="spaceBetweenRectangles" presStyleCnt="0"/>
      <dgm:spPr/>
    </dgm:pt>
    <dgm:pt modelId="{E936C3CD-2401-40F5-BFA9-11198139B413}" type="pres">
      <dgm:prSet presAssocID="{2825891A-14F5-4A35-98DE-98B44C3E7E47}" presName="parentLin" presStyleCnt="0"/>
      <dgm:spPr/>
    </dgm:pt>
    <dgm:pt modelId="{3DAEC31F-3A92-4324-8D76-6587F818A3BC}" type="pres">
      <dgm:prSet presAssocID="{2825891A-14F5-4A35-98DE-98B44C3E7E47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9B624530-0413-4756-87EB-A624238BBE4D}" type="pres">
      <dgm:prSet presAssocID="{2825891A-14F5-4A35-98DE-98B44C3E7E4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8BDE625-BC54-407B-B831-A8055DA286A2}" type="pres">
      <dgm:prSet presAssocID="{2825891A-14F5-4A35-98DE-98B44C3E7E47}" presName="negativeSpace" presStyleCnt="0"/>
      <dgm:spPr/>
    </dgm:pt>
    <dgm:pt modelId="{C824C759-EDD9-430D-A3EE-7F087C5649AE}" type="pres">
      <dgm:prSet presAssocID="{2825891A-14F5-4A35-98DE-98B44C3E7E4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EA5DD98-EB83-4105-BEAC-C0B04F429D52}" type="presOf" srcId="{2825891A-14F5-4A35-98DE-98B44C3E7E47}" destId="{3DAEC31F-3A92-4324-8D76-6587F818A3BC}" srcOrd="0" destOrd="0" presId="urn:microsoft.com/office/officeart/2005/8/layout/list1"/>
    <dgm:cxn modelId="{5907EA69-0716-49E3-9677-360F9813BC5C}" srcId="{6938399C-518A-48AE-9CE2-0FC1E8475E36}" destId="{2825891A-14F5-4A35-98DE-98B44C3E7E47}" srcOrd="2" destOrd="0" parTransId="{45E384F1-5826-4F14-9BF9-87741F5C0B4B}" sibTransId="{3DB5A4AE-ED62-43D3-B365-EC40629219F4}"/>
    <dgm:cxn modelId="{FCC18795-D694-4503-890D-B24171900469}" type="presOf" srcId="{C76CF2D4-BB85-46B2-AD47-B747B1972F9F}" destId="{B09C2F63-E1B0-468E-BAE2-10400C784AAD}" srcOrd="0" destOrd="0" presId="urn:microsoft.com/office/officeart/2005/8/layout/list1"/>
    <dgm:cxn modelId="{51D71385-AB73-456A-A09C-CA416E9A64A0}" type="presOf" srcId="{6938399C-518A-48AE-9CE2-0FC1E8475E36}" destId="{4ED59A82-B9C6-4AFF-B9EB-5E485902BB76}" srcOrd="0" destOrd="0" presId="urn:microsoft.com/office/officeart/2005/8/layout/list1"/>
    <dgm:cxn modelId="{6DE24297-1BB8-4DBD-AABB-239919397176}" type="presOf" srcId="{1289E483-73F9-4A6F-8CCF-50F7A5B2DDCA}" destId="{53C68C8E-F327-41E4-90C7-0FBB84997CB7}" srcOrd="1" destOrd="0" presId="urn:microsoft.com/office/officeart/2005/8/layout/list1"/>
    <dgm:cxn modelId="{B8040ED3-9BC9-4B8C-BDFC-1D4DDCE619C9}" type="presOf" srcId="{2825891A-14F5-4A35-98DE-98B44C3E7E47}" destId="{9B624530-0413-4756-87EB-A624238BBE4D}" srcOrd="1" destOrd="0" presId="urn:microsoft.com/office/officeart/2005/8/layout/list1"/>
    <dgm:cxn modelId="{1E6C6FF6-8AEE-4C23-95A1-00CCAC3E15B4}" type="presOf" srcId="{1289E483-73F9-4A6F-8CCF-50F7A5B2DDCA}" destId="{0BD29DF4-ED6F-4589-8477-F3350FAD2C6A}" srcOrd="0" destOrd="0" presId="urn:microsoft.com/office/officeart/2005/8/layout/list1"/>
    <dgm:cxn modelId="{200B8B3D-7184-4920-8E2E-1C12E6F1EA93}" srcId="{6938399C-518A-48AE-9CE2-0FC1E8475E36}" destId="{1289E483-73F9-4A6F-8CCF-50F7A5B2DDCA}" srcOrd="0" destOrd="0" parTransId="{8199E389-9039-4EBE-8052-E889882471BE}" sibTransId="{0236F380-E7DA-4076-8797-C1AE6C429AEB}"/>
    <dgm:cxn modelId="{7491A5C0-93F8-46DB-8B72-5791198EF495}" srcId="{6938399C-518A-48AE-9CE2-0FC1E8475E36}" destId="{C76CF2D4-BB85-46B2-AD47-B747B1972F9F}" srcOrd="1" destOrd="0" parTransId="{475078DE-EDCA-4853-AE08-73627AC3B9D8}" sibTransId="{3E95BB39-8784-4CDC-9466-2FED481CC491}"/>
    <dgm:cxn modelId="{E66AB66B-6005-4864-86B3-2D4D0B8CBA19}" type="presOf" srcId="{C76CF2D4-BB85-46B2-AD47-B747B1972F9F}" destId="{B74D0BD9-D23F-400D-9EA8-F1D904986FFA}" srcOrd="1" destOrd="0" presId="urn:microsoft.com/office/officeart/2005/8/layout/list1"/>
    <dgm:cxn modelId="{5B1AE266-610D-4B77-B44C-C61A59BF9B15}" type="presParOf" srcId="{4ED59A82-B9C6-4AFF-B9EB-5E485902BB76}" destId="{E69C92AD-4985-4C3D-9CA3-E0AAB4E147D7}" srcOrd="0" destOrd="0" presId="urn:microsoft.com/office/officeart/2005/8/layout/list1"/>
    <dgm:cxn modelId="{05F81847-81AA-43F2-83E1-97F9421840BC}" type="presParOf" srcId="{E69C92AD-4985-4C3D-9CA3-E0AAB4E147D7}" destId="{0BD29DF4-ED6F-4589-8477-F3350FAD2C6A}" srcOrd="0" destOrd="0" presId="urn:microsoft.com/office/officeart/2005/8/layout/list1"/>
    <dgm:cxn modelId="{9D0323AD-E71C-44DB-8FA1-4A048B7A3303}" type="presParOf" srcId="{E69C92AD-4985-4C3D-9CA3-E0AAB4E147D7}" destId="{53C68C8E-F327-41E4-90C7-0FBB84997CB7}" srcOrd="1" destOrd="0" presId="urn:microsoft.com/office/officeart/2005/8/layout/list1"/>
    <dgm:cxn modelId="{CF9787A8-F063-457D-B458-6C399C7F8C68}" type="presParOf" srcId="{4ED59A82-B9C6-4AFF-B9EB-5E485902BB76}" destId="{D5EC6061-6FDE-41DF-9207-876D4DC39079}" srcOrd="1" destOrd="0" presId="urn:microsoft.com/office/officeart/2005/8/layout/list1"/>
    <dgm:cxn modelId="{991418D3-136E-46DC-AB4C-9A9019863795}" type="presParOf" srcId="{4ED59A82-B9C6-4AFF-B9EB-5E485902BB76}" destId="{FE15CEA9-8E6B-43A5-9A9F-755112409EC3}" srcOrd="2" destOrd="0" presId="urn:microsoft.com/office/officeart/2005/8/layout/list1"/>
    <dgm:cxn modelId="{3D96D934-6C42-4161-86B6-B365A81BFFFA}" type="presParOf" srcId="{4ED59A82-B9C6-4AFF-B9EB-5E485902BB76}" destId="{21FFCBE5-96B8-4BF2-AE29-A6C25DB61A3C}" srcOrd="3" destOrd="0" presId="urn:microsoft.com/office/officeart/2005/8/layout/list1"/>
    <dgm:cxn modelId="{244E5850-66B4-41D9-A47F-CBA4E7DD4D59}" type="presParOf" srcId="{4ED59A82-B9C6-4AFF-B9EB-5E485902BB76}" destId="{366F5A08-59C0-45BF-A9B1-DB79036EF6F2}" srcOrd="4" destOrd="0" presId="urn:microsoft.com/office/officeart/2005/8/layout/list1"/>
    <dgm:cxn modelId="{BBF45DDA-53CD-4444-A97D-48A87DDB1275}" type="presParOf" srcId="{366F5A08-59C0-45BF-A9B1-DB79036EF6F2}" destId="{B09C2F63-E1B0-468E-BAE2-10400C784AAD}" srcOrd="0" destOrd="0" presId="urn:microsoft.com/office/officeart/2005/8/layout/list1"/>
    <dgm:cxn modelId="{F5B4C3D7-311D-42F9-8E7B-5458C052E27F}" type="presParOf" srcId="{366F5A08-59C0-45BF-A9B1-DB79036EF6F2}" destId="{B74D0BD9-D23F-400D-9EA8-F1D904986FFA}" srcOrd="1" destOrd="0" presId="urn:microsoft.com/office/officeart/2005/8/layout/list1"/>
    <dgm:cxn modelId="{8E79E801-DFEF-44A9-89C4-60100324B444}" type="presParOf" srcId="{4ED59A82-B9C6-4AFF-B9EB-5E485902BB76}" destId="{8EA0C761-F2DC-46B0-9783-1483911A3598}" srcOrd="5" destOrd="0" presId="urn:microsoft.com/office/officeart/2005/8/layout/list1"/>
    <dgm:cxn modelId="{A1745A43-AFCB-45AD-884F-AC4A6D10A134}" type="presParOf" srcId="{4ED59A82-B9C6-4AFF-B9EB-5E485902BB76}" destId="{67515547-340E-403D-906C-402BF8337E8A}" srcOrd="6" destOrd="0" presId="urn:microsoft.com/office/officeart/2005/8/layout/list1"/>
    <dgm:cxn modelId="{08694250-5ED3-4BE7-AF0E-D560F102A9EF}" type="presParOf" srcId="{4ED59A82-B9C6-4AFF-B9EB-5E485902BB76}" destId="{77F7B317-F40F-4D78-8339-52101E21521A}" srcOrd="7" destOrd="0" presId="urn:microsoft.com/office/officeart/2005/8/layout/list1"/>
    <dgm:cxn modelId="{2C348571-7429-47D1-93EE-388D8973DF14}" type="presParOf" srcId="{4ED59A82-B9C6-4AFF-B9EB-5E485902BB76}" destId="{E936C3CD-2401-40F5-BFA9-11198139B413}" srcOrd="8" destOrd="0" presId="urn:microsoft.com/office/officeart/2005/8/layout/list1"/>
    <dgm:cxn modelId="{F98BDDBA-06FC-4A9D-A110-8EA13D08179A}" type="presParOf" srcId="{E936C3CD-2401-40F5-BFA9-11198139B413}" destId="{3DAEC31F-3A92-4324-8D76-6587F818A3BC}" srcOrd="0" destOrd="0" presId="urn:microsoft.com/office/officeart/2005/8/layout/list1"/>
    <dgm:cxn modelId="{1DC2B0AC-41D7-442C-9D29-068DAF709DCC}" type="presParOf" srcId="{E936C3CD-2401-40F5-BFA9-11198139B413}" destId="{9B624530-0413-4756-87EB-A624238BBE4D}" srcOrd="1" destOrd="0" presId="urn:microsoft.com/office/officeart/2005/8/layout/list1"/>
    <dgm:cxn modelId="{2512B1B6-A6E7-4AB9-8F89-66C885D18E71}" type="presParOf" srcId="{4ED59A82-B9C6-4AFF-B9EB-5E485902BB76}" destId="{98BDE625-BC54-407B-B831-A8055DA286A2}" srcOrd="9" destOrd="0" presId="urn:microsoft.com/office/officeart/2005/8/layout/list1"/>
    <dgm:cxn modelId="{E5274ED7-F749-4709-B6A2-62E1068150D9}" type="presParOf" srcId="{4ED59A82-B9C6-4AFF-B9EB-5E485902BB76}" destId="{C824C759-EDD9-430D-A3EE-7F087C5649A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F42176-38CF-4689-AB48-787525E6C2F0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0A1F1D95-ECB1-4B6C-AAD2-7EFB2C6F01C1}">
      <dgm:prSet phldrT="[Testo]"/>
      <dgm:spPr/>
      <dgm:t>
        <a:bodyPr/>
        <a:lstStyle/>
        <a:p>
          <a:r>
            <a:rPr lang="it-IT" dirty="0" smtClean="0"/>
            <a:t>Corso sicurezza (4 ore), periodo dicembre-gennaio tramite </a:t>
          </a:r>
          <a:r>
            <a:rPr lang="it-IT" dirty="0" err="1" smtClean="0"/>
            <a:t>webinar</a:t>
          </a:r>
          <a:r>
            <a:rPr lang="it-IT" dirty="0" smtClean="0"/>
            <a:t> </a:t>
          </a:r>
          <a:r>
            <a:rPr lang="it-IT" dirty="0" err="1" smtClean="0"/>
            <a:t>Miur</a:t>
          </a:r>
          <a:endParaRPr lang="it-IT" dirty="0" smtClean="0"/>
        </a:p>
      </dgm:t>
    </dgm:pt>
    <dgm:pt modelId="{2078BEB3-D553-404A-8B7C-A875ABD68271}" type="parTrans" cxnId="{69E1DD68-CE16-42E8-B162-3ED5BBFE16CD}">
      <dgm:prSet/>
      <dgm:spPr/>
      <dgm:t>
        <a:bodyPr/>
        <a:lstStyle/>
        <a:p>
          <a:endParaRPr lang="it-IT"/>
        </a:p>
      </dgm:t>
    </dgm:pt>
    <dgm:pt modelId="{4CBF9F0D-2E54-4431-A539-236332086B32}" type="sibTrans" cxnId="{69E1DD68-CE16-42E8-B162-3ED5BBFE16CD}">
      <dgm:prSet/>
      <dgm:spPr/>
      <dgm:t>
        <a:bodyPr/>
        <a:lstStyle/>
        <a:p>
          <a:endParaRPr lang="it-IT"/>
        </a:p>
      </dgm:t>
    </dgm:pt>
    <dgm:pt modelId="{B5F4783B-5679-4563-A2A4-DDA6275D6244}">
      <dgm:prSet phldrT="[Testo]"/>
      <dgm:spPr/>
      <dgm:t>
        <a:bodyPr/>
        <a:lstStyle/>
        <a:p>
          <a:r>
            <a:rPr lang="it-IT" dirty="0" smtClean="0"/>
            <a:t>Corsi </a:t>
          </a:r>
          <a:r>
            <a:rPr lang="it-IT" dirty="0" err="1" smtClean="0"/>
            <a:t>elearning</a:t>
          </a:r>
          <a:r>
            <a:rPr lang="it-IT" dirty="0" smtClean="0"/>
            <a:t> di alfabetizzazione digitale ed imprenditoriale (35 ore);</a:t>
          </a:r>
          <a:endParaRPr lang="it-IT" dirty="0"/>
        </a:p>
      </dgm:t>
    </dgm:pt>
    <dgm:pt modelId="{08DBD425-C0CF-4E03-8D47-7F9ABCAED619}" type="parTrans" cxnId="{25694064-4324-484D-94EC-47AB1E434D78}">
      <dgm:prSet/>
      <dgm:spPr/>
      <dgm:t>
        <a:bodyPr/>
        <a:lstStyle/>
        <a:p>
          <a:endParaRPr lang="it-IT"/>
        </a:p>
      </dgm:t>
    </dgm:pt>
    <dgm:pt modelId="{CBC978A3-DF90-463A-AD4F-153812CBBB61}" type="sibTrans" cxnId="{25694064-4324-484D-94EC-47AB1E434D78}">
      <dgm:prSet/>
      <dgm:spPr/>
      <dgm:t>
        <a:bodyPr/>
        <a:lstStyle/>
        <a:p>
          <a:endParaRPr lang="it-IT"/>
        </a:p>
      </dgm:t>
    </dgm:pt>
    <dgm:pt modelId="{74ACE2C1-B294-435C-B3CC-81070A27C37A}">
      <dgm:prSet phldrT="[Testo]"/>
      <dgm:spPr/>
      <dgm:t>
        <a:bodyPr/>
        <a:lstStyle/>
        <a:p>
          <a:r>
            <a:rPr lang="it-IT" dirty="0" smtClean="0"/>
            <a:t>Altri progetti scelti dagli studenti e valevoli ai fini del PCTO</a:t>
          </a:r>
          <a:endParaRPr lang="it-IT" dirty="0"/>
        </a:p>
      </dgm:t>
    </dgm:pt>
    <dgm:pt modelId="{FA4CA0A4-B84D-4A28-919B-89BF5F267F6C}" type="parTrans" cxnId="{1F490D53-DFBE-43FB-A9CB-98D30A6664D9}">
      <dgm:prSet/>
      <dgm:spPr/>
      <dgm:t>
        <a:bodyPr/>
        <a:lstStyle/>
        <a:p>
          <a:endParaRPr lang="it-IT"/>
        </a:p>
      </dgm:t>
    </dgm:pt>
    <dgm:pt modelId="{EB94298F-3FB7-4C89-B91E-937052C9A200}" type="sibTrans" cxnId="{1F490D53-DFBE-43FB-A9CB-98D30A6664D9}">
      <dgm:prSet/>
      <dgm:spPr/>
      <dgm:t>
        <a:bodyPr/>
        <a:lstStyle/>
        <a:p>
          <a:endParaRPr lang="it-IT"/>
        </a:p>
      </dgm:t>
    </dgm:pt>
    <dgm:pt modelId="{9ECDF36B-A8EC-456A-87EA-D84CB4277235}" type="pres">
      <dgm:prSet presAssocID="{8EF42176-38CF-4689-AB48-787525E6C2F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5723D63-004A-4321-8604-FF8EC62FCDA6}" type="pres">
      <dgm:prSet presAssocID="{8EF42176-38CF-4689-AB48-787525E6C2F0}" presName="dummyMaxCanvas" presStyleCnt="0">
        <dgm:presLayoutVars/>
      </dgm:prSet>
      <dgm:spPr/>
    </dgm:pt>
    <dgm:pt modelId="{8F148F81-EDA7-4A97-86A0-15A7DCD07296}" type="pres">
      <dgm:prSet presAssocID="{8EF42176-38CF-4689-AB48-787525E6C2F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07609E-42BD-4BAD-9D81-98C82DBA52B3}" type="pres">
      <dgm:prSet presAssocID="{8EF42176-38CF-4689-AB48-787525E6C2F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B7B1CB-D17F-4B57-81E2-1B3F28F1E2A3}" type="pres">
      <dgm:prSet presAssocID="{8EF42176-38CF-4689-AB48-787525E6C2F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3B26020-DE14-46F7-9E5E-CFFAEF22B9CC}" type="pres">
      <dgm:prSet presAssocID="{8EF42176-38CF-4689-AB48-787525E6C2F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F863165-1395-43FB-B0C9-3694974F7642}" type="pres">
      <dgm:prSet presAssocID="{8EF42176-38CF-4689-AB48-787525E6C2F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9EE306-B478-423B-B0ED-710FD04D741F}" type="pres">
      <dgm:prSet presAssocID="{8EF42176-38CF-4689-AB48-787525E6C2F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2C5D94C-45B1-4457-A32B-EF76761477A8}" type="pres">
      <dgm:prSet presAssocID="{8EF42176-38CF-4689-AB48-787525E6C2F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58AD27-D113-4189-BC42-42A264E7E13C}" type="pres">
      <dgm:prSet presAssocID="{8EF42176-38CF-4689-AB48-787525E6C2F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C384A94-89D2-4E4C-BC1D-282533441E79}" type="presOf" srcId="{0A1F1D95-ECB1-4B6C-AAD2-7EFB2C6F01C1}" destId="{8F148F81-EDA7-4A97-86A0-15A7DCD07296}" srcOrd="0" destOrd="0" presId="urn:microsoft.com/office/officeart/2005/8/layout/vProcess5"/>
    <dgm:cxn modelId="{F3167180-CB25-46BF-AD6D-5B6876BFDD30}" type="presOf" srcId="{B5F4783B-5679-4563-A2A4-DDA6275D6244}" destId="{82C5D94C-45B1-4457-A32B-EF76761477A8}" srcOrd="1" destOrd="0" presId="urn:microsoft.com/office/officeart/2005/8/layout/vProcess5"/>
    <dgm:cxn modelId="{25694064-4324-484D-94EC-47AB1E434D78}" srcId="{8EF42176-38CF-4689-AB48-787525E6C2F0}" destId="{B5F4783B-5679-4563-A2A4-DDA6275D6244}" srcOrd="1" destOrd="0" parTransId="{08DBD425-C0CF-4E03-8D47-7F9ABCAED619}" sibTransId="{CBC978A3-DF90-463A-AD4F-153812CBBB61}"/>
    <dgm:cxn modelId="{1F490D53-DFBE-43FB-A9CB-98D30A6664D9}" srcId="{8EF42176-38CF-4689-AB48-787525E6C2F0}" destId="{74ACE2C1-B294-435C-B3CC-81070A27C37A}" srcOrd="2" destOrd="0" parTransId="{FA4CA0A4-B84D-4A28-919B-89BF5F267F6C}" sibTransId="{EB94298F-3FB7-4C89-B91E-937052C9A200}"/>
    <dgm:cxn modelId="{149004E4-115E-4E36-94C5-E49637A31919}" type="presOf" srcId="{4CBF9F0D-2E54-4431-A539-236332086B32}" destId="{43B26020-DE14-46F7-9E5E-CFFAEF22B9CC}" srcOrd="0" destOrd="0" presId="urn:microsoft.com/office/officeart/2005/8/layout/vProcess5"/>
    <dgm:cxn modelId="{6E579599-59AE-4733-ADA4-C5D26EFE6F3D}" type="presOf" srcId="{74ACE2C1-B294-435C-B3CC-81070A27C37A}" destId="{F1B7B1CB-D17F-4B57-81E2-1B3F28F1E2A3}" srcOrd="0" destOrd="0" presId="urn:microsoft.com/office/officeart/2005/8/layout/vProcess5"/>
    <dgm:cxn modelId="{00CF7C4A-F33C-475B-8690-98240502DCBF}" type="presOf" srcId="{B5F4783B-5679-4563-A2A4-DDA6275D6244}" destId="{DD07609E-42BD-4BAD-9D81-98C82DBA52B3}" srcOrd="0" destOrd="0" presId="urn:microsoft.com/office/officeart/2005/8/layout/vProcess5"/>
    <dgm:cxn modelId="{3F06DEEC-2183-42C8-A342-4AC7D363A622}" type="presOf" srcId="{0A1F1D95-ECB1-4B6C-AAD2-7EFB2C6F01C1}" destId="{B49EE306-B478-423B-B0ED-710FD04D741F}" srcOrd="1" destOrd="0" presId="urn:microsoft.com/office/officeart/2005/8/layout/vProcess5"/>
    <dgm:cxn modelId="{9F07E592-F8F6-4F51-97FE-74AE4DABD021}" type="presOf" srcId="{8EF42176-38CF-4689-AB48-787525E6C2F0}" destId="{9ECDF36B-A8EC-456A-87EA-D84CB4277235}" srcOrd="0" destOrd="0" presId="urn:microsoft.com/office/officeart/2005/8/layout/vProcess5"/>
    <dgm:cxn modelId="{69E1DD68-CE16-42E8-B162-3ED5BBFE16CD}" srcId="{8EF42176-38CF-4689-AB48-787525E6C2F0}" destId="{0A1F1D95-ECB1-4B6C-AAD2-7EFB2C6F01C1}" srcOrd="0" destOrd="0" parTransId="{2078BEB3-D553-404A-8B7C-A875ABD68271}" sibTransId="{4CBF9F0D-2E54-4431-A539-236332086B32}"/>
    <dgm:cxn modelId="{40BB809C-B608-4DE3-BC59-566584907885}" type="presOf" srcId="{CBC978A3-DF90-463A-AD4F-153812CBBB61}" destId="{AF863165-1395-43FB-B0C9-3694974F7642}" srcOrd="0" destOrd="0" presId="urn:microsoft.com/office/officeart/2005/8/layout/vProcess5"/>
    <dgm:cxn modelId="{317AE98F-6686-4C7A-92BA-D755A59E65BF}" type="presOf" srcId="{74ACE2C1-B294-435C-B3CC-81070A27C37A}" destId="{A258AD27-D113-4189-BC42-42A264E7E13C}" srcOrd="1" destOrd="0" presId="urn:microsoft.com/office/officeart/2005/8/layout/vProcess5"/>
    <dgm:cxn modelId="{2CF9F3DB-735D-46F1-8F78-EE3AF7614632}" type="presParOf" srcId="{9ECDF36B-A8EC-456A-87EA-D84CB4277235}" destId="{15723D63-004A-4321-8604-FF8EC62FCDA6}" srcOrd="0" destOrd="0" presId="urn:microsoft.com/office/officeart/2005/8/layout/vProcess5"/>
    <dgm:cxn modelId="{E152867B-4265-4CAA-B295-BB8DB2AE5A35}" type="presParOf" srcId="{9ECDF36B-A8EC-456A-87EA-D84CB4277235}" destId="{8F148F81-EDA7-4A97-86A0-15A7DCD07296}" srcOrd="1" destOrd="0" presId="urn:microsoft.com/office/officeart/2005/8/layout/vProcess5"/>
    <dgm:cxn modelId="{3013D90E-2D66-4024-925F-3B0C49437791}" type="presParOf" srcId="{9ECDF36B-A8EC-456A-87EA-D84CB4277235}" destId="{DD07609E-42BD-4BAD-9D81-98C82DBA52B3}" srcOrd="2" destOrd="0" presId="urn:microsoft.com/office/officeart/2005/8/layout/vProcess5"/>
    <dgm:cxn modelId="{90834323-E480-490A-B88A-F8D2872A601E}" type="presParOf" srcId="{9ECDF36B-A8EC-456A-87EA-D84CB4277235}" destId="{F1B7B1CB-D17F-4B57-81E2-1B3F28F1E2A3}" srcOrd="3" destOrd="0" presId="urn:microsoft.com/office/officeart/2005/8/layout/vProcess5"/>
    <dgm:cxn modelId="{07DEE1E1-7081-4432-BBCD-AAE4A135657C}" type="presParOf" srcId="{9ECDF36B-A8EC-456A-87EA-D84CB4277235}" destId="{43B26020-DE14-46F7-9E5E-CFFAEF22B9CC}" srcOrd="4" destOrd="0" presId="urn:microsoft.com/office/officeart/2005/8/layout/vProcess5"/>
    <dgm:cxn modelId="{98286EC4-272C-481F-8A9C-53754B1DEB49}" type="presParOf" srcId="{9ECDF36B-A8EC-456A-87EA-D84CB4277235}" destId="{AF863165-1395-43FB-B0C9-3694974F7642}" srcOrd="5" destOrd="0" presId="urn:microsoft.com/office/officeart/2005/8/layout/vProcess5"/>
    <dgm:cxn modelId="{F775E5D4-244B-4731-91DD-0DA5432541F7}" type="presParOf" srcId="{9ECDF36B-A8EC-456A-87EA-D84CB4277235}" destId="{B49EE306-B478-423B-B0ED-710FD04D741F}" srcOrd="6" destOrd="0" presId="urn:microsoft.com/office/officeart/2005/8/layout/vProcess5"/>
    <dgm:cxn modelId="{88EED5A1-BB83-4BA8-BC74-1ECB2F3BDA68}" type="presParOf" srcId="{9ECDF36B-A8EC-456A-87EA-D84CB4277235}" destId="{82C5D94C-45B1-4457-A32B-EF76761477A8}" srcOrd="7" destOrd="0" presId="urn:microsoft.com/office/officeart/2005/8/layout/vProcess5"/>
    <dgm:cxn modelId="{A1990636-334B-4F1F-A38C-A8384268B95C}" type="presParOf" srcId="{9ECDF36B-A8EC-456A-87EA-D84CB4277235}" destId="{A258AD27-D113-4189-BC42-42A264E7E13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5F451E-4141-4AE5-B7B8-C897821986E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967E3FFA-0A88-410B-8F71-A5DC903E85BF}">
      <dgm:prSet phldrT="[Testo]"/>
      <dgm:spPr/>
      <dgm:t>
        <a:bodyPr/>
        <a:lstStyle/>
        <a:p>
          <a:r>
            <a:rPr lang="it-IT" dirty="0" smtClean="0"/>
            <a:t>Identificazione e quantificazione per ogni singolo studente delle attività svolte l’</a:t>
          </a:r>
          <a:r>
            <a:rPr lang="it-IT" dirty="0" err="1" smtClean="0"/>
            <a:t>a.s.</a:t>
          </a:r>
          <a:r>
            <a:rPr lang="it-IT" dirty="0" smtClean="0"/>
            <a:t> precedente valevoli ai fini PCTO – periodo dicembre 2019;</a:t>
          </a:r>
        </a:p>
        <a:p>
          <a:endParaRPr lang="it-IT" dirty="0" smtClean="0"/>
        </a:p>
        <a:p>
          <a:endParaRPr lang="it-IT" dirty="0"/>
        </a:p>
      </dgm:t>
    </dgm:pt>
    <dgm:pt modelId="{A408CD54-705B-425E-ACBC-A846D2C3AB86}" type="parTrans" cxnId="{4A182F2F-9EE9-4F94-AC3F-219C90DA401F}">
      <dgm:prSet/>
      <dgm:spPr/>
      <dgm:t>
        <a:bodyPr/>
        <a:lstStyle/>
        <a:p>
          <a:endParaRPr lang="it-IT"/>
        </a:p>
      </dgm:t>
    </dgm:pt>
    <dgm:pt modelId="{16BA4678-9B8D-4EF0-832C-2BDEA4FC3DC4}" type="sibTrans" cxnId="{4A182F2F-9EE9-4F94-AC3F-219C90DA401F}">
      <dgm:prSet/>
      <dgm:spPr/>
      <dgm:t>
        <a:bodyPr/>
        <a:lstStyle/>
        <a:p>
          <a:endParaRPr lang="it-IT"/>
        </a:p>
      </dgm:t>
    </dgm:pt>
    <dgm:pt modelId="{4C43A58D-21D6-42C9-BD0F-11A0FF7D086F}">
      <dgm:prSet phldrT="[Testo]" custT="1"/>
      <dgm:spPr/>
      <dgm:t>
        <a:bodyPr/>
        <a:lstStyle/>
        <a:p>
          <a:r>
            <a:rPr lang="it-IT" sz="2400" dirty="0" smtClean="0"/>
            <a:t>Corso sicurezza (4 ore), periodo dicembre-gennaio tramite </a:t>
          </a:r>
          <a:r>
            <a:rPr lang="it-IT" sz="2400" dirty="0" err="1" smtClean="0"/>
            <a:t>webinar</a:t>
          </a:r>
          <a:r>
            <a:rPr lang="it-IT" sz="2400" dirty="0" smtClean="0"/>
            <a:t> </a:t>
          </a:r>
          <a:r>
            <a:rPr lang="it-IT" sz="2400" dirty="0" err="1" smtClean="0"/>
            <a:t>Miur</a:t>
          </a:r>
          <a:endParaRPr lang="it-IT" sz="2400" dirty="0"/>
        </a:p>
      </dgm:t>
    </dgm:pt>
    <dgm:pt modelId="{02C82882-E42A-48BF-AB85-FDF9C117F87C}" type="parTrans" cxnId="{F65B360D-559A-4B7E-8A2D-F3FD9D4DF8D7}">
      <dgm:prSet/>
      <dgm:spPr/>
      <dgm:t>
        <a:bodyPr/>
        <a:lstStyle/>
        <a:p>
          <a:endParaRPr lang="it-IT"/>
        </a:p>
      </dgm:t>
    </dgm:pt>
    <dgm:pt modelId="{C31550A7-D81B-4929-8408-7233C87AE732}" type="sibTrans" cxnId="{F65B360D-559A-4B7E-8A2D-F3FD9D4DF8D7}">
      <dgm:prSet/>
      <dgm:spPr/>
      <dgm:t>
        <a:bodyPr/>
        <a:lstStyle/>
        <a:p>
          <a:endParaRPr lang="it-IT"/>
        </a:p>
      </dgm:t>
    </dgm:pt>
    <dgm:pt modelId="{C2CB0014-62A7-4956-A0BF-6F55E5678D46}">
      <dgm:prSet phldrT="[Testo]"/>
      <dgm:spPr/>
      <dgm:t>
        <a:bodyPr/>
        <a:lstStyle/>
        <a:p>
          <a:r>
            <a:rPr lang="it-IT" dirty="0" smtClean="0"/>
            <a:t>Analisi per ogni studente del monte ore mancante, identificazione ed associazione ad attività valevoli ai fini PCTO mancante – periodo gennaio 2019</a:t>
          </a:r>
          <a:endParaRPr lang="it-IT" dirty="0"/>
        </a:p>
      </dgm:t>
    </dgm:pt>
    <dgm:pt modelId="{99C3A6FB-C7DA-4F71-8994-D6FD8DD2D5A4}" type="parTrans" cxnId="{93294B8D-8FEA-4EDF-84D5-2AAD30A7F44D}">
      <dgm:prSet/>
      <dgm:spPr/>
      <dgm:t>
        <a:bodyPr/>
        <a:lstStyle/>
        <a:p>
          <a:endParaRPr lang="it-IT"/>
        </a:p>
      </dgm:t>
    </dgm:pt>
    <dgm:pt modelId="{6BF497FE-B9B8-4C97-98C9-0567E806CE76}" type="sibTrans" cxnId="{93294B8D-8FEA-4EDF-84D5-2AAD30A7F44D}">
      <dgm:prSet/>
      <dgm:spPr/>
      <dgm:t>
        <a:bodyPr/>
        <a:lstStyle/>
        <a:p>
          <a:endParaRPr lang="it-IT"/>
        </a:p>
      </dgm:t>
    </dgm:pt>
    <dgm:pt modelId="{B22AFFC7-BC8F-4E38-B59C-5E253A5D04C2}" type="pres">
      <dgm:prSet presAssocID="{D45F451E-4141-4AE5-B7B8-C897821986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579CED6-0B37-42CB-B218-4F6C4A86EE33}" type="pres">
      <dgm:prSet presAssocID="{967E3FFA-0A88-410B-8F71-A5DC903E85B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0E5244-36BB-4AF2-A1D2-C72996CC9713}" type="pres">
      <dgm:prSet presAssocID="{967E3FFA-0A88-410B-8F71-A5DC903E85B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4ADCB8A-6099-4B5B-85C2-C9A76C350CA8}" type="pres">
      <dgm:prSet presAssocID="{C2CB0014-62A7-4956-A0BF-6F55E5678D4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C71C2C7-E33E-459A-A9A5-16B90009D779}" type="presOf" srcId="{D45F451E-4141-4AE5-B7B8-C897821986E9}" destId="{B22AFFC7-BC8F-4E38-B59C-5E253A5D04C2}" srcOrd="0" destOrd="0" presId="urn:microsoft.com/office/officeart/2005/8/layout/vList2"/>
    <dgm:cxn modelId="{F65B360D-559A-4B7E-8A2D-F3FD9D4DF8D7}" srcId="{967E3FFA-0A88-410B-8F71-A5DC903E85BF}" destId="{4C43A58D-21D6-42C9-BD0F-11A0FF7D086F}" srcOrd="0" destOrd="0" parTransId="{02C82882-E42A-48BF-AB85-FDF9C117F87C}" sibTransId="{C31550A7-D81B-4929-8408-7233C87AE732}"/>
    <dgm:cxn modelId="{4A182F2F-9EE9-4F94-AC3F-219C90DA401F}" srcId="{D45F451E-4141-4AE5-B7B8-C897821986E9}" destId="{967E3FFA-0A88-410B-8F71-A5DC903E85BF}" srcOrd="0" destOrd="0" parTransId="{A408CD54-705B-425E-ACBC-A846D2C3AB86}" sibTransId="{16BA4678-9B8D-4EF0-832C-2BDEA4FC3DC4}"/>
    <dgm:cxn modelId="{93294B8D-8FEA-4EDF-84D5-2AAD30A7F44D}" srcId="{D45F451E-4141-4AE5-B7B8-C897821986E9}" destId="{C2CB0014-62A7-4956-A0BF-6F55E5678D46}" srcOrd="1" destOrd="0" parTransId="{99C3A6FB-C7DA-4F71-8994-D6FD8DD2D5A4}" sibTransId="{6BF497FE-B9B8-4C97-98C9-0567E806CE76}"/>
    <dgm:cxn modelId="{07EAD390-85C1-4EEA-9FB2-41E017FC127F}" type="presOf" srcId="{967E3FFA-0A88-410B-8F71-A5DC903E85BF}" destId="{3579CED6-0B37-42CB-B218-4F6C4A86EE33}" srcOrd="0" destOrd="0" presId="urn:microsoft.com/office/officeart/2005/8/layout/vList2"/>
    <dgm:cxn modelId="{3819A345-6C41-4BD7-A6C7-C97173E9EC14}" type="presOf" srcId="{C2CB0014-62A7-4956-A0BF-6F55E5678D46}" destId="{84ADCB8A-6099-4B5B-85C2-C9A76C350CA8}" srcOrd="0" destOrd="0" presId="urn:microsoft.com/office/officeart/2005/8/layout/vList2"/>
    <dgm:cxn modelId="{880E32A7-2097-40CF-A5D8-FAFB239AA4B1}" type="presOf" srcId="{4C43A58D-21D6-42C9-BD0F-11A0FF7D086F}" destId="{620E5244-36BB-4AF2-A1D2-C72996CC9713}" srcOrd="0" destOrd="0" presId="urn:microsoft.com/office/officeart/2005/8/layout/vList2"/>
    <dgm:cxn modelId="{E42401D1-475B-4DB9-9B4F-094ED871EF63}" type="presParOf" srcId="{B22AFFC7-BC8F-4E38-B59C-5E253A5D04C2}" destId="{3579CED6-0B37-42CB-B218-4F6C4A86EE33}" srcOrd="0" destOrd="0" presId="urn:microsoft.com/office/officeart/2005/8/layout/vList2"/>
    <dgm:cxn modelId="{D3714406-673A-44B3-8A03-3ACBC4634AE0}" type="presParOf" srcId="{B22AFFC7-BC8F-4E38-B59C-5E253A5D04C2}" destId="{620E5244-36BB-4AF2-A1D2-C72996CC9713}" srcOrd="1" destOrd="0" presId="urn:microsoft.com/office/officeart/2005/8/layout/vList2"/>
    <dgm:cxn modelId="{9CAD2E8B-7705-47D1-9B05-51B1199FD4C3}" type="presParOf" srcId="{B22AFFC7-BC8F-4E38-B59C-5E253A5D04C2}" destId="{84ADCB8A-6099-4B5B-85C2-C9A76C350CA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007572-4CCA-4022-B0D1-999A719A7DAA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</dgm:pt>
    <dgm:pt modelId="{8DA7EAB9-7DC0-4D06-9207-0E1496091E45}">
      <dgm:prSet phldrT="[Testo]"/>
      <dgm:spPr/>
      <dgm:t>
        <a:bodyPr/>
        <a:lstStyle/>
        <a:p>
          <a:r>
            <a:rPr lang="it-IT" dirty="0" smtClean="0"/>
            <a:t>Tutti gli studenti delle classi quinte hanno svolto almeno 80 ore valevoli ai fini del PCTO al terzo anno</a:t>
          </a:r>
          <a:endParaRPr lang="it-IT" dirty="0"/>
        </a:p>
      </dgm:t>
    </dgm:pt>
    <dgm:pt modelId="{7E5A319F-D5F0-47A0-AB81-BA21E73DC9EE}" type="parTrans" cxnId="{10BB67EC-5D6B-451C-B401-2B6F9131A5AB}">
      <dgm:prSet/>
      <dgm:spPr/>
      <dgm:t>
        <a:bodyPr/>
        <a:lstStyle/>
        <a:p>
          <a:endParaRPr lang="it-IT"/>
        </a:p>
      </dgm:t>
    </dgm:pt>
    <dgm:pt modelId="{9387E50D-A0C5-475A-9233-F7C68807BE79}" type="sibTrans" cxnId="{10BB67EC-5D6B-451C-B401-2B6F9131A5AB}">
      <dgm:prSet/>
      <dgm:spPr/>
      <dgm:t>
        <a:bodyPr/>
        <a:lstStyle/>
        <a:p>
          <a:endParaRPr lang="it-IT"/>
        </a:p>
      </dgm:t>
    </dgm:pt>
    <dgm:pt modelId="{74DE24AE-F773-4E37-8962-6324BD4C1F4D}">
      <dgm:prSet phldrT="[Testo]"/>
      <dgm:spPr/>
      <dgm:t>
        <a:bodyPr/>
        <a:lstStyle/>
        <a:p>
          <a:r>
            <a:rPr lang="it-IT" dirty="0" smtClean="0"/>
            <a:t>Gli studenti verranno assistiti mediante un supporto con una </a:t>
          </a:r>
          <a:r>
            <a:rPr lang="it-IT" dirty="0" err="1" smtClean="0"/>
            <a:t>classroom</a:t>
          </a:r>
          <a:r>
            <a:rPr lang="it-IT" dirty="0" smtClean="0"/>
            <a:t> di google alla redazione della relazione personale sul percorso svolto</a:t>
          </a:r>
          <a:endParaRPr lang="it-IT" dirty="0"/>
        </a:p>
      </dgm:t>
    </dgm:pt>
    <dgm:pt modelId="{2E0FA70F-612E-4713-ACE6-4F9329B0C90D}" type="parTrans" cxnId="{ACAA0B37-E468-427D-AB7E-4A24EF2BDFA1}">
      <dgm:prSet/>
      <dgm:spPr/>
      <dgm:t>
        <a:bodyPr/>
        <a:lstStyle/>
        <a:p>
          <a:endParaRPr lang="it-IT"/>
        </a:p>
      </dgm:t>
    </dgm:pt>
    <dgm:pt modelId="{4FB68645-DAEB-444B-BA8C-FE1EFCAA73C6}" type="sibTrans" cxnId="{ACAA0B37-E468-427D-AB7E-4A24EF2BDFA1}">
      <dgm:prSet/>
      <dgm:spPr/>
      <dgm:t>
        <a:bodyPr/>
        <a:lstStyle/>
        <a:p>
          <a:endParaRPr lang="it-IT"/>
        </a:p>
      </dgm:t>
    </dgm:pt>
    <dgm:pt modelId="{44E37AC6-4CEC-430D-BE0C-E21BA8F9E25F}" type="pres">
      <dgm:prSet presAssocID="{FE007572-4CCA-4022-B0D1-999A719A7DAA}" presName="Name0" presStyleCnt="0">
        <dgm:presLayoutVars>
          <dgm:dir/>
          <dgm:animLvl val="lvl"/>
          <dgm:resizeHandles val="exact"/>
        </dgm:presLayoutVars>
      </dgm:prSet>
      <dgm:spPr/>
    </dgm:pt>
    <dgm:pt modelId="{A5955FF2-1C4A-41CF-81C0-A45152B1D082}" type="pres">
      <dgm:prSet presAssocID="{74DE24AE-F773-4E37-8962-6324BD4C1F4D}" presName="boxAndChildren" presStyleCnt="0"/>
      <dgm:spPr/>
    </dgm:pt>
    <dgm:pt modelId="{30ABC55D-F624-42A1-B0D0-CEF2F6789D7C}" type="pres">
      <dgm:prSet presAssocID="{74DE24AE-F773-4E37-8962-6324BD4C1F4D}" presName="parentTextBox" presStyleLbl="node1" presStyleIdx="0" presStyleCnt="2"/>
      <dgm:spPr/>
      <dgm:t>
        <a:bodyPr/>
        <a:lstStyle/>
        <a:p>
          <a:endParaRPr lang="it-IT"/>
        </a:p>
      </dgm:t>
    </dgm:pt>
    <dgm:pt modelId="{F540FCEF-3063-4C9E-8E95-F8FAB47C202E}" type="pres">
      <dgm:prSet presAssocID="{9387E50D-A0C5-475A-9233-F7C68807BE79}" presName="sp" presStyleCnt="0"/>
      <dgm:spPr/>
    </dgm:pt>
    <dgm:pt modelId="{623F8460-7E67-40F4-8BFD-0328D5490B70}" type="pres">
      <dgm:prSet presAssocID="{8DA7EAB9-7DC0-4D06-9207-0E1496091E45}" presName="arrowAndChildren" presStyleCnt="0"/>
      <dgm:spPr/>
    </dgm:pt>
    <dgm:pt modelId="{B3B4EF85-0158-476C-8252-D420E050D9CA}" type="pres">
      <dgm:prSet presAssocID="{8DA7EAB9-7DC0-4D06-9207-0E1496091E45}" presName="parentTextArrow" presStyleLbl="node1" presStyleIdx="1" presStyleCnt="2"/>
      <dgm:spPr/>
      <dgm:t>
        <a:bodyPr/>
        <a:lstStyle/>
        <a:p>
          <a:endParaRPr lang="it-IT"/>
        </a:p>
      </dgm:t>
    </dgm:pt>
  </dgm:ptLst>
  <dgm:cxnLst>
    <dgm:cxn modelId="{66D76E6F-2F18-4B17-9FF9-9EA353347FC4}" type="presOf" srcId="{FE007572-4CCA-4022-B0D1-999A719A7DAA}" destId="{44E37AC6-4CEC-430D-BE0C-E21BA8F9E25F}" srcOrd="0" destOrd="0" presId="urn:microsoft.com/office/officeart/2005/8/layout/process4"/>
    <dgm:cxn modelId="{F54E3D44-0598-4CAD-8012-938324B4117A}" type="presOf" srcId="{8DA7EAB9-7DC0-4D06-9207-0E1496091E45}" destId="{B3B4EF85-0158-476C-8252-D420E050D9CA}" srcOrd="0" destOrd="0" presId="urn:microsoft.com/office/officeart/2005/8/layout/process4"/>
    <dgm:cxn modelId="{ACAA0B37-E468-427D-AB7E-4A24EF2BDFA1}" srcId="{FE007572-4CCA-4022-B0D1-999A719A7DAA}" destId="{74DE24AE-F773-4E37-8962-6324BD4C1F4D}" srcOrd="1" destOrd="0" parTransId="{2E0FA70F-612E-4713-ACE6-4F9329B0C90D}" sibTransId="{4FB68645-DAEB-444B-BA8C-FE1EFCAA73C6}"/>
    <dgm:cxn modelId="{4CFD14DF-FE09-400C-AA2E-24D03A13EB7A}" type="presOf" srcId="{74DE24AE-F773-4E37-8962-6324BD4C1F4D}" destId="{30ABC55D-F624-42A1-B0D0-CEF2F6789D7C}" srcOrd="0" destOrd="0" presId="urn:microsoft.com/office/officeart/2005/8/layout/process4"/>
    <dgm:cxn modelId="{10BB67EC-5D6B-451C-B401-2B6F9131A5AB}" srcId="{FE007572-4CCA-4022-B0D1-999A719A7DAA}" destId="{8DA7EAB9-7DC0-4D06-9207-0E1496091E45}" srcOrd="0" destOrd="0" parTransId="{7E5A319F-D5F0-47A0-AB81-BA21E73DC9EE}" sibTransId="{9387E50D-A0C5-475A-9233-F7C68807BE79}"/>
    <dgm:cxn modelId="{FC084326-0458-486B-8219-5789958928E6}" type="presParOf" srcId="{44E37AC6-4CEC-430D-BE0C-E21BA8F9E25F}" destId="{A5955FF2-1C4A-41CF-81C0-A45152B1D082}" srcOrd="0" destOrd="0" presId="urn:microsoft.com/office/officeart/2005/8/layout/process4"/>
    <dgm:cxn modelId="{229F4E9A-0119-4281-A6E7-D210DC9F9CC6}" type="presParOf" srcId="{A5955FF2-1C4A-41CF-81C0-A45152B1D082}" destId="{30ABC55D-F624-42A1-B0D0-CEF2F6789D7C}" srcOrd="0" destOrd="0" presId="urn:microsoft.com/office/officeart/2005/8/layout/process4"/>
    <dgm:cxn modelId="{72880F35-679E-4FF2-AD64-D2E3D40E21A1}" type="presParOf" srcId="{44E37AC6-4CEC-430D-BE0C-E21BA8F9E25F}" destId="{F540FCEF-3063-4C9E-8E95-F8FAB47C202E}" srcOrd="1" destOrd="0" presId="urn:microsoft.com/office/officeart/2005/8/layout/process4"/>
    <dgm:cxn modelId="{2E3AE68C-FC41-4A58-B982-11B4DF0FC9BC}" type="presParOf" srcId="{44E37AC6-4CEC-430D-BE0C-E21BA8F9E25F}" destId="{623F8460-7E67-40F4-8BFD-0328D5490B70}" srcOrd="2" destOrd="0" presId="urn:microsoft.com/office/officeart/2005/8/layout/process4"/>
    <dgm:cxn modelId="{F97A35B5-6B04-46F6-BE2A-401F72075E21}" type="presParOf" srcId="{623F8460-7E67-40F4-8BFD-0328D5490B70}" destId="{B3B4EF85-0158-476C-8252-D420E050D9C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37BB2D-AD54-4827-8998-BDD086C7C0BD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32596218-D77A-445B-9D7B-F6137CA2C216}">
      <dgm:prSet phldrT="[Testo]"/>
      <dgm:spPr/>
      <dgm:t>
        <a:bodyPr/>
        <a:lstStyle/>
        <a:p>
          <a:r>
            <a:rPr lang="it-IT" dirty="0" err="1" smtClean="0"/>
            <a:t>Erasmus</a:t>
          </a:r>
          <a:endParaRPr lang="it-IT" dirty="0"/>
        </a:p>
      </dgm:t>
    </dgm:pt>
    <dgm:pt modelId="{D41A1666-B09E-4D8D-9D20-90487A4D1496}" type="parTrans" cxnId="{2CD4D19E-1313-4187-858B-03EBB34C331C}">
      <dgm:prSet/>
      <dgm:spPr/>
      <dgm:t>
        <a:bodyPr/>
        <a:lstStyle/>
        <a:p>
          <a:endParaRPr lang="it-IT"/>
        </a:p>
      </dgm:t>
    </dgm:pt>
    <dgm:pt modelId="{63E734C5-F3C9-4ED1-880B-AF9CAF9128A2}" type="sibTrans" cxnId="{2CD4D19E-1313-4187-858B-03EBB34C331C}">
      <dgm:prSet/>
      <dgm:spPr/>
      <dgm:t>
        <a:bodyPr/>
        <a:lstStyle/>
        <a:p>
          <a:endParaRPr lang="it-IT"/>
        </a:p>
      </dgm:t>
    </dgm:pt>
    <dgm:pt modelId="{EB6D30B4-87F8-44D2-9626-F4498C69B31F}">
      <dgm:prSet phldrT="[Testo]"/>
      <dgm:spPr/>
      <dgm:t>
        <a:bodyPr/>
        <a:lstStyle/>
        <a:p>
          <a:r>
            <a:rPr lang="it-IT" dirty="0" smtClean="0"/>
            <a:t>Sono stati approvati ed in fase di esecuzione due progetti </a:t>
          </a:r>
          <a:r>
            <a:rPr lang="it-IT" dirty="0" err="1" smtClean="0"/>
            <a:t>Erasmus</a:t>
          </a:r>
          <a:r>
            <a:rPr lang="it-IT" dirty="0" smtClean="0"/>
            <a:t> ka229, entrambi valevoli ai fini del PCTO</a:t>
          </a:r>
          <a:endParaRPr lang="it-IT" dirty="0"/>
        </a:p>
      </dgm:t>
    </dgm:pt>
    <dgm:pt modelId="{6EF28051-2F67-41A7-ABF1-1F9908D7559B}" type="parTrans" cxnId="{133FAD6C-2720-495B-95DF-148E0FB28ED2}">
      <dgm:prSet/>
      <dgm:spPr/>
      <dgm:t>
        <a:bodyPr/>
        <a:lstStyle/>
        <a:p>
          <a:endParaRPr lang="it-IT"/>
        </a:p>
      </dgm:t>
    </dgm:pt>
    <dgm:pt modelId="{08741EC8-65A5-469D-BCB5-E169C3F86AA8}" type="sibTrans" cxnId="{133FAD6C-2720-495B-95DF-148E0FB28ED2}">
      <dgm:prSet/>
      <dgm:spPr/>
      <dgm:t>
        <a:bodyPr/>
        <a:lstStyle/>
        <a:p>
          <a:endParaRPr lang="it-IT"/>
        </a:p>
      </dgm:t>
    </dgm:pt>
    <dgm:pt modelId="{FA920CEE-1085-4953-AC71-5A44373E546E}">
      <dgm:prSet phldrT="[Testo]"/>
      <dgm:spPr/>
      <dgm:t>
        <a:bodyPr/>
        <a:lstStyle/>
        <a:p>
          <a:r>
            <a:rPr lang="it-IT" dirty="0" err="1" smtClean="0"/>
            <a:t>Pon</a:t>
          </a:r>
          <a:r>
            <a:rPr lang="it-IT" dirty="0" smtClean="0"/>
            <a:t> alternanza scuola </a:t>
          </a:r>
          <a:r>
            <a:rPr lang="it-IT" dirty="0" smtClean="0"/>
            <a:t>lavoro ed imprenditorialità</a:t>
          </a:r>
          <a:endParaRPr lang="it-IT" dirty="0"/>
        </a:p>
      </dgm:t>
    </dgm:pt>
    <dgm:pt modelId="{BFE7A67A-631E-4C57-8BD3-EC86556913F5}" type="parTrans" cxnId="{630F6F9C-DB24-4373-BA14-7D28A9C0866B}">
      <dgm:prSet/>
      <dgm:spPr/>
      <dgm:t>
        <a:bodyPr/>
        <a:lstStyle/>
        <a:p>
          <a:endParaRPr lang="it-IT"/>
        </a:p>
      </dgm:t>
    </dgm:pt>
    <dgm:pt modelId="{F44D6821-F3F7-4F7A-83D0-A9E5492E0D3D}" type="sibTrans" cxnId="{630F6F9C-DB24-4373-BA14-7D28A9C0866B}">
      <dgm:prSet/>
      <dgm:spPr/>
      <dgm:t>
        <a:bodyPr/>
        <a:lstStyle/>
        <a:p>
          <a:endParaRPr lang="it-IT"/>
        </a:p>
      </dgm:t>
    </dgm:pt>
    <dgm:pt modelId="{EE83FE29-3BA0-417E-9D35-DF902E2C2D49}">
      <dgm:prSet phldrT="[Testo]"/>
      <dgm:spPr/>
      <dgm:t>
        <a:bodyPr/>
        <a:lstStyle/>
        <a:p>
          <a:r>
            <a:rPr lang="it-IT" dirty="0" smtClean="0"/>
            <a:t>E’ stato approvato un progetto che prevede l’alternanza all’estero (Berlino) ed interregionale, entrambe da svolgersi in </a:t>
          </a:r>
          <a:r>
            <a:rPr lang="it-IT" dirty="0" smtClean="0"/>
            <a:t>estate ed un progetto sull’educazione all’imprenditorialità-</a:t>
          </a:r>
          <a:endParaRPr lang="it-IT" dirty="0"/>
        </a:p>
      </dgm:t>
    </dgm:pt>
    <dgm:pt modelId="{F8761927-AEF8-4750-85D9-687DB1F23DBC}" type="parTrans" cxnId="{CA2F55E0-5E97-43CB-A540-7B467AA1D17F}">
      <dgm:prSet/>
      <dgm:spPr/>
      <dgm:t>
        <a:bodyPr/>
        <a:lstStyle/>
        <a:p>
          <a:endParaRPr lang="it-IT"/>
        </a:p>
      </dgm:t>
    </dgm:pt>
    <dgm:pt modelId="{4CF0D539-743B-4B9A-98D2-6343B8010ACB}" type="sibTrans" cxnId="{CA2F55E0-5E97-43CB-A540-7B467AA1D17F}">
      <dgm:prSet/>
      <dgm:spPr/>
      <dgm:t>
        <a:bodyPr/>
        <a:lstStyle/>
        <a:p>
          <a:endParaRPr lang="it-IT"/>
        </a:p>
      </dgm:t>
    </dgm:pt>
    <dgm:pt modelId="{2AB7265B-A3C1-44FB-8DD1-7CA1A37FD911}">
      <dgm:prSet phldrT="[Testo]"/>
      <dgm:spPr/>
      <dgm:t>
        <a:bodyPr/>
        <a:lstStyle/>
        <a:p>
          <a:r>
            <a:rPr lang="it-IT" dirty="0" smtClean="0"/>
            <a:t>E </a:t>
          </a:r>
          <a:r>
            <a:rPr lang="it-IT" dirty="0" err="1" smtClean="0"/>
            <a:t>twinning</a:t>
          </a:r>
          <a:r>
            <a:rPr lang="it-IT" dirty="0" smtClean="0"/>
            <a:t> e maieutica</a:t>
          </a:r>
          <a:endParaRPr lang="it-IT" dirty="0"/>
        </a:p>
      </dgm:t>
    </dgm:pt>
    <dgm:pt modelId="{C759D391-E106-40E6-BA8B-47DC381E3BE6}" type="parTrans" cxnId="{4477F56B-FA7B-4A12-9134-55542D10B2BB}">
      <dgm:prSet/>
      <dgm:spPr/>
      <dgm:t>
        <a:bodyPr/>
        <a:lstStyle/>
        <a:p>
          <a:endParaRPr lang="it-IT"/>
        </a:p>
      </dgm:t>
    </dgm:pt>
    <dgm:pt modelId="{55C70CF0-EFCC-4AFB-9147-301A213DFDAE}" type="sibTrans" cxnId="{4477F56B-FA7B-4A12-9134-55542D10B2BB}">
      <dgm:prSet/>
      <dgm:spPr/>
      <dgm:t>
        <a:bodyPr/>
        <a:lstStyle/>
        <a:p>
          <a:endParaRPr lang="it-IT"/>
        </a:p>
      </dgm:t>
    </dgm:pt>
    <dgm:pt modelId="{837C469B-DAB6-4D4A-BA19-E841BE4CB7CB}">
      <dgm:prSet phldrT="[Testo]"/>
      <dgm:spPr/>
      <dgm:t>
        <a:bodyPr/>
        <a:lstStyle/>
        <a:p>
          <a:r>
            <a:rPr lang="it-IT" i="0" dirty="0" smtClean="0"/>
            <a:t>In continuazione con il progetto </a:t>
          </a:r>
          <a:r>
            <a:rPr lang="it-IT" i="0" dirty="0" err="1" smtClean="0"/>
            <a:t>Erasmus</a:t>
          </a:r>
          <a:r>
            <a:rPr lang="it-IT" i="0" dirty="0" smtClean="0"/>
            <a:t> “</a:t>
          </a:r>
          <a:r>
            <a:rPr lang="it-IT" i="0" dirty="0" err="1" smtClean="0"/>
            <a:t>rediscovery</a:t>
          </a:r>
          <a:r>
            <a:rPr lang="it-IT" i="0" dirty="0" smtClean="0"/>
            <a:t> </a:t>
          </a:r>
          <a:r>
            <a:rPr lang="it-IT" i="0" dirty="0" err="1" smtClean="0"/>
            <a:t>of</a:t>
          </a:r>
          <a:r>
            <a:rPr lang="it-IT" i="0" dirty="0" smtClean="0"/>
            <a:t> the cultural </a:t>
          </a:r>
          <a:r>
            <a:rPr lang="it-IT" i="0" dirty="0" err="1" smtClean="0"/>
            <a:t>roots</a:t>
          </a:r>
          <a:r>
            <a:rPr lang="it-IT" i="0" dirty="0" smtClean="0"/>
            <a:t>”, su </a:t>
          </a:r>
          <a:r>
            <a:rPr lang="it-IT" i="0" dirty="0" err="1" smtClean="0"/>
            <a:t>etwinning</a:t>
          </a:r>
          <a:r>
            <a:rPr lang="it-IT" i="0" dirty="0" smtClean="0"/>
            <a:t>  si  creato un network più vasto che ci consentirà di ripetere il modello con una maggiore </a:t>
          </a:r>
          <a:r>
            <a:rPr lang="it-IT" i="0" dirty="0" err="1" smtClean="0"/>
            <a:t>estenzione</a:t>
          </a:r>
          <a:r>
            <a:rPr lang="it-IT" i="0" dirty="0" smtClean="0"/>
            <a:t>.</a:t>
          </a:r>
          <a:endParaRPr lang="it-IT" i="0" dirty="0"/>
        </a:p>
      </dgm:t>
    </dgm:pt>
    <dgm:pt modelId="{AFEFB660-C8EE-4975-B85A-DC132862802A}" type="parTrans" cxnId="{DF618AFD-967C-4340-88AB-890676FC739E}">
      <dgm:prSet/>
      <dgm:spPr/>
      <dgm:t>
        <a:bodyPr/>
        <a:lstStyle/>
        <a:p>
          <a:endParaRPr lang="it-IT"/>
        </a:p>
      </dgm:t>
    </dgm:pt>
    <dgm:pt modelId="{F0B3C67C-4FA4-4146-8B86-B2F1D6A5EAEE}" type="sibTrans" cxnId="{DF618AFD-967C-4340-88AB-890676FC739E}">
      <dgm:prSet/>
      <dgm:spPr/>
      <dgm:t>
        <a:bodyPr/>
        <a:lstStyle/>
        <a:p>
          <a:endParaRPr lang="it-IT"/>
        </a:p>
      </dgm:t>
    </dgm:pt>
    <dgm:pt modelId="{4C401D0C-F154-4E2C-AD64-7A12B7329298}" type="pres">
      <dgm:prSet presAssocID="{9D37BB2D-AD54-4827-8998-BDD086C7C0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97DA589-6047-4475-ABFC-ACEE481ED76C}" type="pres">
      <dgm:prSet presAssocID="{32596218-D77A-445B-9D7B-F6137CA2C216}" presName="linNode" presStyleCnt="0"/>
      <dgm:spPr/>
    </dgm:pt>
    <dgm:pt modelId="{5FE08F3C-438B-434A-98CF-8CE72EBF1777}" type="pres">
      <dgm:prSet presAssocID="{32596218-D77A-445B-9D7B-F6137CA2C21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A4A881-D845-4138-85EB-2EAF85FA3F3C}" type="pres">
      <dgm:prSet presAssocID="{32596218-D77A-445B-9D7B-F6137CA2C21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D8B38BB-7FA4-4DB8-8701-09033764E2CD}" type="pres">
      <dgm:prSet presAssocID="{63E734C5-F3C9-4ED1-880B-AF9CAF9128A2}" presName="sp" presStyleCnt="0"/>
      <dgm:spPr/>
    </dgm:pt>
    <dgm:pt modelId="{849DCE1E-535C-417B-A13A-01E10849601C}" type="pres">
      <dgm:prSet presAssocID="{FA920CEE-1085-4953-AC71-5A44373E546E}" presName="linNode" presStyleCnt="0"/>
      <dgm:spPr/>
    </dgm:pt>
    <dgm:pt modelId="{D9D21F9F-20FA-4356-8AD9-5A123AA6799E}" type="pres">
      <dgm:prSet presAssocID="{FA920CEE-1085-4953-AC71-5A44373E546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941E71D-6627-455E-B2DC-7AC2C6EAAB6A}" type="pres">
      <dgm:prSet presAssocID="{FA920CEE-1085-4953-AC71-5A44373E546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18BD26-9BE8-4599-9050-4CAB001224FE}" type="pres">
      <dgm:prSet presAssocID="{F44D6821-F3F7-4F7A-83D0-A9E5492E0D3D}" presName="sp" presStyleCnt="0"/>
      <dgm:spPr/>
    </dgm:pt>
    <dgm:pt modelId="{509FC752-5706-43BC-9B1A-113CEBCE97E1}" type="pres">
      <dgm:prSet presAssocID="{2AB7265B-A3C1-44FB-8DD1-7CA1A37FD911}" presName="linNode" presStyleCnt="0"/>
      <dgm:spPr/>
    </dgm:pt>
    <dgm:pt modelId="{EF9478EB-0F8B-41BE-A961-42A6ADA2636E}" type="pres">
      <dgm:prSet presAssocID="{2AB7265B-A3C1-44FB-8DD1-7CA1A37FD91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EB3A3C-0F31-45DD-B942-AB234B271CFA}" type="pres">
      <dgm:prSet presAssocID="{2AB7265B-A3C1-44FB-8DD1-7CA1A37FD91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477F56B-FA7B-4A12-9134-55542D10B2BB}" srcId="{9D37BB2D-AD54-4827-8998-BDD086C7C0BD}" destId="{2AB7265B-A3C1-44FB-8DD1-7CA1A37FD911}" srcOrd="2" destOrd="0" parTransId="{C759D391-E106-40E6-BA8B-47DC381E3BE6}" sibTransId="{55C70CF0-EFCC-4AFB-9147-301A213DFDAE}"/>
    <dgm:cxn modelId="{44FF8BD9-E372-4E40-8D04-B658A2F65F01}" type="presOf" srcId="{EE83FE29-3BA0-417E-9D35-DF902E2C2D49}" destId="{D941E71D-6627-455E-B2DC-7AC2C6EAAB6A}" srcOrd="0" destOrd="0" presId="urn:microsoft.com/office/officeart/2005/8/layout/vList5"/>
    <dgm:cxn modelId="{133FAD6C-2720-495B-95DF-148E0FB28ED2}" srcId="{32596218-D77A-445B-9D7B-F6137CA2C216}" destId="{EB6D30B4-87F8-44D2-9626-F4498C69B31F}" srcOrd="0" destOrd="0" parTransId="{6EF28051-2F67-41A7-ABF1-1F9908D7559B}" sibTransId="{08741EC8-65A5-469D-BCB5-E169C3F86AA8}"/>
    <dgm:cxn modelId="{B36CF921-E0D4-4BC7-BB34-7A0B5E76DF87}" type="presOf" srcId="{EB6D30B4-87F8-44D2-9626-F4498C69B31F}" destId="{DBA4A881-D845-4138-85EB-2EAF85FA3F3C}" srcOrd="0" destOrd="0" presId="urn:microsoft.com/office/officeart/2005/8/layout/vList5"/>
    <dgm:cxn modelId="{630F6F9C-DB24-4373-BA14-7D28A9C0866B}" srcId="{9D37BB2D-AD54-4827-8998-BDD086C7C0BD}" destId="{FA920CEE-1085-4953-AC71-5A44373E546E}" srcOrd="1" destOrd="0" parTransId="{BFE7A67A-631E-4C57-8BD3-EC86556913F5}" sibTransId="{F44D6821-F3F7-4F7A-83D0-A9E5492E0D3D}"/>
    <dgm:cxn modelId="{CA2F55E0-5E97-43CB-A540-7B467AA1D17F}" srcId="{FA920CEE-1085-4953-AC71-5A44373E546E}" destId="{EE83FE29-3BA0-417E-9D35-DF902E2C2D49}" srcOrd="0" destOrd="0" parTransId="{F8761927-AEF8-4750-85D9-687DB1F23DBC}" sibTransId="{4CF0D539-743B-4B9A-98D2-6343B8010ACB}"/>
    <dgm:cxn modelId="{F1F06621-ABF2-44D6-A4A6-040250B61DE9}" type="presOf" srcId="{FA920CEE-1085-4953-AC71-5A44373E546E}" destId="{D9D21F9F-20FA-4356-8AD9-5A123AA6799E}" srcOrd="0" destOrd="0" presId="urn:microsoft.com/office/officeart/2005/8/layout/vList5"/>
    <dgm:cxn modelId="{1F469B0D-8365-4475-AB85-EE0043B90E1B}" type="presOf" srcId="{2AB7265B-A3C1-44FB-8DD1-7CA1A37FD911}" destId="{EF9478EB-0F8B-41BE-A961-42A6ADA2636E}" srcOrd="0" destOrd="0" presId="urn:microsoft.com/office/officeart/2005/8/layout/vList5"/>
    <dgm:cxn modelId="{F0542F6F-3C91-4119-863E-7B69E6A8338F}" type="presOf" srcId="{32596218-D77A-445B-9D7B-F6137CA2C216}" destId="{5FE08F3C-438B-434A-98CF-8CE72EBF1777}" srcOrd="0" destOrd="0" presId="urn:microsoft.com/office/officeart/2005/8/layout/vList5"/>
    <dgm:cxn modelId="{DF618AFD-967C-4340-88AB-890676FC739E}" srcId="{2AB7265B-A3C1-44FB-8DD1-7CA1A37FD911}" destId="{837C469B-DAB6-4D4A-BA19-E841BE4CB7CB}" srcOrd="0" destOrd="0" parTransId="{AFEFB660-C8EE-4975-B85A-DC132862802A}" sibTransId="{F0B3C67C-4FA4-4146-8B86-B2F1D6A5EAEE}"/>
    <dgm:cxn modelId="{2CD4D19E-1313-4187-858B-03EBB34C331C}" srcId="{9D37BB2D-AD54-4827-8998-BDD086C7C0BD}" destId="{32596218-D77A-445B-9D7B-F6137CA2C216}" srcOrd="0" destOrd="0" parTransId="{D41A1666-B09E-4D8D-9D20-90487A4D1496}" sibTransId="{63E734C5-F3C9-4ED1-880B-AF9CAF9128A2}"/>
    <dgm:cxn modelId="{CFF22465-F655-4A01-B438-AFF6BC1AB457}" type="presOf" srcId="{9D37BB2D-AD54-4827-8998-BDD086C7C0BD}" destId="{4C401D0C-F154-4E2C-AD64-7A12B7329298}" srcOrd="0" destOrd="0" presId="urn:microsoft.com/office/officeart/2005/8/layout/vList5"/>
    <dgm:cxn modelId="{C8FC6987-2741-4B06-AFEF-224E7910CCA8}" type="presOf" srcId="{837C469B-DAB6-4D4A-BA19-E841BE4CB7CB}" destId="{5BEB3A3C-0F31-45DD-B942-AB234B271CFA}" srcOrd="0" destOrd="0" presId="urn:microsoft.com/office/officeart/2005/8/layout/vList5"/>
    <dgm:cxn modelId="{C1169FD7-1E40-4705-AE87-50B8733F61A3}" type="presParOf" srcId="{4C401D0C-F154-4E2C-AD64-7A12B7329298}" destId="{397DA589-6047-4475-ABFC-ACEE481ED76C}" srcOrd="0" destOrd="0" presId="urn:microsoft.com/office/officeart/2005/8/layout/vList5"/>
    <dgm:cxn modelId="{853359F9-03E2-432D-B5B5-AC093A9BAFBD}" type="presParOf" srcId="{397DA589-6047-4475-ABFC-ACEE481ED76C}" destId="{5FE08F3C-438B-434A-98CF-8CE72EBF1777}" srcOrd="0" destOrd="0" presId="urn:microsoft.com/office/officeart/2005/8/layout/vList5"/>
    <dgm:cxn modelId="{C7AF62C7-F4AB-4A8B-8C36-8A7C24DE9AC7}" type="presParOf" srcId="{397DA589-6047-4475-ABFC-ACEE481ED76C}" destId="{DBA4A881-D845-4138-85EB-2EAF85FA3F3C}" srcOrd="1" destOrd="0" presId="urn:microsoft.com/office/officeart/2005/8/layout/vList5"/>
    <dgm:cxn modelId="{445A1FDE-87C0-4DF7-A64D-976DC96369AC}" type="presParOf" srcId="{4C401D0C-F154-4E2C-AD64-7A12B7329298}" destId="{FD8B38BB-7FA4-4DB8-8701-09033764E2CD}" srcOrd="1" destOrd="0" presId="urn:microsoft.com/office/officeart/2005/8/layout/vList5"/>
    <dgm:cxn modelId="{E6502D37-8B98-4F85-A8B9-F12745168ABD}" type="presParOf" srcId="{4C401D0C-F154-4E2C-AD64-7A12B7329298}" destId="{849DCE1E-535C-417B-A13A-01E10849601C}" srcOrd="2" destOrd="0" presId="urn:microsoft.com/office/officeart/2005/8/layout/vList5"/>
    <dgm:cxn modelId="{73A1CC6E-82CF-48D9-BB9C-5FEDA81E3879}" type="presParOf" srcId="{849DCE1E-535C-417B-A13A-01E10849601C}" destId="{D9D21F9F-20FA-4356-8AD9-5A123AA6799E}" srcOrd="0" destOrd="0" presId="urn:microsoft.com/office/officeart/2005/8/layout/vList5"/>
    <dgm:cxn modelId="{51C40A46-80ED-4369-8664-EDAB7A76F067}" type="presParOf" srcId="{849DCE1E-535C-417B-A13A-01E10849601C}" destId="{D941E71D-6627-455E-B2DC-7AC2C6EAAB6A}" srcOrd="1" destOrd="0" presId="urn:microsoft.com/office/officeart/2005/8/layout/vList5"/>
    <dgm:cxn modelId="{A903335C-682C-4497-AC3C-DEBAD0E1BF5D}" type="presParOf" srcId="{4C401D0C-F154-4E2C-AD64-7A12B7329298}" destId="{8C18BD26-9BE8-4599-9050-4CAB001224FE}" srcOrd="3" destOrd="0" presId="urn:microsoft.com/office/officeart/2005/8/layout/vList5"/>
    <dgm:cxn modelId="{925B60BC-D8FE-4F6E-8746-3EC1FB73D46A}" type="presParOf" srcId="{4C401D0C-F154-4E2C-AD64-7A12B7329298}" destId="{509FC752-5706-43BC-9B1A-113CEBCE97E1}" srcOrd="4" destOrd="0" presId="urn:microsoft.com/office/officeart/2005/8/layout/vList5"/>
    <dgm:cxn modelId="{53C168FE-AD9F-4E90-8BAA-05B0A37AF031}" type="presParOf" srcId="{509FC752-5706-43BC-9B1A-113CEBCE97E1}" destId="{EF9478EB-0F8B-41BE-A961-42A6ADA2636E}" srcOrd="0" destOrd="0" presId="urn:microsoft.com/office/officeart/2005/8/layout/vList5"/>
    <dgm:cxn modelId="{BD5017CC-00F9-487C-A46B-5ED1606318C5}" type="presParOf" srcId="{509FC752-5706-43BC-9B1A-113CEBCE97E1}" destId="{5BEB3A3C-0F31-45DD-B942-AB234B271C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550ED3-C9C5-442D-94F3-D391A798CB46}">
      <dsp:nvSpPr>
        <dsp:cNvPr id="0" name=""/>
        <dsp:cNvSpPr/>
      </dsp:nvSpPr>
      <dsp:spPr>
        <a:xfrm>
          <a:off x="0" y="422279"/>
          <a:ext cx="749935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59CA-7519-4321-B43B-43DB9B99A78B}">
      <dsp:nvSpPr>
        <dsp:cNvPr id="0" name=""/>
        <dsp:cNvSpPr/>
      </dsp:nvSpPr>
      <dsp:spPr>
        <a:xfrm>
          <a:off x="374967" y="23759"/>
          <a:ext cx="5249545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Competenza personale, sociale e capacità di imparare a imparare</a:t>
          </a:r>
          <a:endParaRPr lang="it-IT" sz="2700" kern="1200" dirty="0"/>
        </a:p>
      </dsp:txBody>
      <dsp:txXfrm>
        <a:off x="374967" y="23759"/>
        <a:ext cx="5249545" cy="797040"/>
      </dsp:txXfrm>
    </dsp:sp>
    <dsp:sp modelId="{F45AC878-FAF5-4CDB-942A-FEF6E3073BDD}">
      <dsp:nvSpPr>
        <dsp:cNvPr id="0" name=""/>
        <dsp:cNvSpPr/>
      </dsp:nvSpPr>
      <dsp:spPr>
        <a:xfrm>
          <a:off x="0" y="1646999"/>
          <a:ext cx="749935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6336281"/>
              <a:satOff val="-12229"/>
              <a:lumOff val="-15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C40867-6D5F-4407-B5AC-4EDF5D04A3BC}">
      <dsp:nvSpPr>
        <dsp:cNvPr id="0" name=""/>
        <dsp:cNvSpPr/>
      </dsp:nvSpPr>
      <dsp:spPr>
        <a:xfrm>
          <a:off x="374967" y="1248479"/>
          <a:ext cx="5249545" cy="797040"/>
        </a:xfrm>
        <a:prstGeom prst="roundRect">
          <a:avLst/>
        </a:prstGeom>
        <a:solidFill>
          <a:schemeClr val="accent2">
            <a:hueOff val="6336281"/>
            <a:satOff val="-12229"/>
            <a:lumOff val="-15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in </a:t>
          </a:r>
          <a:r>
            <a:rPr lang="it-IT" sz="2700" kern="1200" dirty="0" smtClean="0"/>
            <a:t>materia di cittadinanza</a:t>
          </a:r>
          <a:endParaRPr lang="it-IT" sz="2700" kern="1200" dirty="0"/>
        </a:p>
      </dsp:txBody>
      <dsp:txXfrm>
        <a:off x="374967" y="1248479"/>
        <a:ext cx="5249545" cy="797040"/>
      </dsp:txXfrm>
    </dsp:sp>
    <dsp:sp modelId="{2580EDEA-FD82-4255-B98B-22A9631FF497}">
      <dsp:nvSpPr>
        <dsp:cNvPr id="0" name=""/>
        <dsp:cNvSpPr/>
      </dsp:nvSpPr>
      <dsp:spPr>
        <a:xfrm>
          <a:off x="0" y="2871720"/>
          <a:ext cx="749935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2672561"/>
              <a:satOff val="-24457"/>
              <a:lumOff val="-31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60EE8-A9A0-4A43-B04A-2BEC5314F36A}">
      <dsp:nvSpPr>
        <dsp:cNvPr id="0" name=""/>
        <dsp:cNvSpPr/>
      </dsp:nvSpPr>
      <dsp:spPr>
        <a:xfrm>
          <a:off x="374967" y="2473199"/>
          <a:ext cx="5249545" cy="797040"/>
        </a:xfrm>
        <a:prstGeom prst="roundRect">
          <a:avLst/>
        </a:prstGeom>
        <a:solidFill>
          <a:schemeClr val="accent2">
            <a:hueOff val="12672561"/>
            <a:satOff val="-24457"/>
            <a:lumOff val="-31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imprenditoriale</a:t>
          </a:r>
          <a:endParaRPr lang="it-IT" sz="2700" kern="1200" dirty="0"/>
        </a:p>
      </dsp:txBody>
      <dsp:txXfrm>
        <a:off x="374967" y="2473199"/>
        <a:ext cx="5249545" cy="797040"/>
      </dsp:txXfrm>
    </dsp:sp>
    <dsp:sp modelId="{54675A39-ECAC-44F8-8154-BF838CF646EB}">
      <dsp:nvSpPr>
        <dsp:cNvPr id="0" name=""/>
        <dsp:cNvSpPr/>
      </dsp:nvSpPr>
      <dsp:spPr>
        <a:xfrm>
          <a:off x="0" y="4096440"/>
          <a:ext cx="749935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2E21C-9FBA-45AC-B776-B3A526CA5A0B}">
      <dsp:nvSpPr>
        <dsp:cNvPr id="0" name=""/>
        <dsp:cNvSpPr/>
      </dsp:nvSpPr>
      <dsp:spPr>
        <a:xfrm>
          <a:off x="374967" y="3697920"/>
          <a:ext cx="5249545" cy="797040"/>
        </a:xfrm>
        <a:prstGeom prst="roundRect">
          <a:avLst/>
        </a:prstGeom>
        <a:solidFill>
          <a:schemeClr val="accent2">
            <a:hueOff val="19008842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consapevolezza </a:t>
          </a:r>
          <a:r>
            <a:rPr lang="it-IT" sz="2700" kern="1200" dirty="0" smtClean="0"/>
            <a:t>ed espressione culturale</a:t>
          </a:r>
          <a:endParaRPr lang="it-IT" sz="2700" kern="1200" dirty="0"/>
        </a:p>
      </dsp:txBody>
      <dsp:txXfrm>
        <a:off x="374967" y="3697920"/>
        <a:ext cx="5249545" cy="7970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780BA5-EE08-4C41-9001-C4275CAF50D0}">
      <dsp:nvSpPr>
        <dsp:cNvPr id="0" name=""/>
        <dsp:cNvSpPr/>
      </dsp:nvSpPr>
      <dsp:spPr>
        <a:xfrm>
          <a:off x="0" y="882899"/>
          <a:ext cx="749935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893CBF-9CB7-43AB-82F0-FA85B6E320EE}">
      <dsp:nvSpPr>
        <dsp:cNvPr id="0" name=""/>
        <dsp:cNvSpPr/>
      </dsp:nvSpPr>
      <dsp:spPr>
        <a:xfrm>
          <a:off x="374967" y="440099"/>
          <a:ext cx="5249545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Classi terze (monte ore da svolgere)</a:t>
          </a:r>
          <a:endParaRPr lang="it-IT" sz="3000" kern="1200" dirty="0"/>
        </a:p>
      </dsp:txBody>
      <dsp:txXfrm>
        <a:off x="374967" y="440099"/>
        <a:ext cx="5249545" cy="885600"/>
      </dsp:txXfrm>
    </dsp:sp>
    <dsp:sp modelId="{FF32919D-4FE7-4175-8358-31C6AAB2B783}">
      <dsp:nvSpPr>
        <dsp:cNvPr id="0" name=""/>
        <dsp:cNvSpPr/>
      </dsp:nvSpPr>
      <dsp:spPr>
        <a:xfrm>
          <a:off x="0" y="2243700"/>
          <a:ext cx="749935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12592-CF2E-4FFE-8A64-F1D19A14B9B9}">
      <dsp:nvSpPr>
        <dsp:cNvPr id="0" name=""/>
        <dsp:cNvSpPr/>
      </dsp:nvSpPr>
      <dsp:spPr>
        <a:xfrm>
          <a:off x="374967" y="1800899"/>
          <a:ext cx="5249545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Classi  quarte (occorre valutare individualmente )</a:t>
          </a:r>
          <a:endParaRPr lang="it-IT" sz="3000" kern="1200" dirty="0"/>
        </a:p>
      </dsp:txBody>
      <dsp:txXfrm>
        <a:off x="374967" y="1800899"/>
        <a:ext cx="5249545" cy="885600"/>
      </dsp:txXfrm>
    </dsp:sp>
    <dsp:sp modelId="{C1E87EE3-3FA4-4127-A5C1-3A732112DF63}">
      <dsp:nvSpPr>
        <dsp:cNvPr id="0" name=""/>
        <dsp:cNvSpPr/>
      </dsp:nvSpPr>
      <dsp:spPr>
        <a:xfrm>
          <a:off x="0" y="3604500"/>
          <a:ext cx="749935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F7287-37EB-4427-97D9-5334B2E33794}">
      <dsp:nvSpPr>
        <dsp:cNvPr id="0" name=""/>
        <dsp:cNvSpPr/>
      </dsp:nvSpPr>
      <dsp:spPr>
        <a:xfrm>
          <a:off x="374967" y="3161699"/>
          <a:ext cx="5249545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Classi quinte (tutti gli studenti hanno svolto almeno 80 ore)</a:t>
          </a:r>
          <a:endParaRPr lang="it-IT" sz="3000" kern="1200" dirty="0"/>
        </a:p>
      </dsp:txBody>
      <dsp:txXfrm>
        <a:off x="374967" y="3161699"/>
        <a:ext cx="5249545" cy="8856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15CEA9-8E6B-43A5-9A9F-755112409EC3}">
      <dsp:nvSpPr>
        <dsp:cNvPr id="0" name=""/>
        <dsp:cNvSpPr/>
      </dsp:nvSpPr>
      <dsp:spPr>
        <a:xfrm>
          <a:off x="0" y="579419"/>
          <a:ext cx="749935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C68C8E-F327-41E4-90C7-0FBB84997CB7}">
      <dsp:nvSpPr>
        <dsp:cNvPr id="0" name=""/>
        <dsp:cNvSpPr/>
      </dsp:nvSpPr>
      <dsp:spPr>
        <a:xfrm>
          <a:off x="374967" y="48059"/>
          <a:ext cx="5249545" cy="1062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Cisco</a:t>
          </a:r>
          <a:endParaRPr lang="it-IT" sz="3600" kern="1200" dirty="0"/>
        </a:p>
      </dsp:txBody>
      <dsp:txXfrm>
        <a:off x="374967" y="48059"/>
        <a:ext cx="5249545" cy="1062720"/>
      </dsp:txXfrm>
    </dsp:sp>
    <dsp:sp modelId="{67515547-340E-403D-906C-402BF8337E8A}">
      <dsp:nvSpPr>
        <dsp:cNvPr id="0" name=""/>
        <dsp:cNvSpPr/>
      </dsp:nvSpPr>
      <dsp:spPr>
        <a:xfrm>
          <a:off x="0" y="2212380"/>
          <a:ext cx="749935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605168"/>
              <a:satOff val="19845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4D0BD9-D23F-400D-9EA8-F1D904986FFA}">
      <dsp:nvSpPr>
        <dsp:cNvPr id="0" name=""/>
        <dsp:cNvSpPr/>
      </dsp:nvSpPr>
      <dsp:spPr>
        <a:xfrm>
          <a:off x="374967" y="1681020"/>
          <a:ext cx="5249545" cy="1062720"/>
        </a:xfrm>
        <a:prstGeom prst="roundRect">
          <a:avLst/>
        </a:prstGeom>
        <a:solidFill>
          <a:schemeClr val="accent4">
            <a:hueOff val="-1605168"/>
            <a:satOff val="19845"/>
            <a:lumOff val="-64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Enti territoriali </a:t>
          </a:r>
          <a:endParaRPr lang="it-IT" sz="3600" kern="1200" dirty="0"/>
        </a:p>
      </dsp:txBody>
      <dsp:txXfrm>
        <a:off x="374967" y="1681020"/>
        <a:ext cx="5249545" cy="1062720"/>
      </dsp:txXfrm>
    </dsp:sp>
    <dsp:sp modelId="{C824C759-EDD9-430D-A3EE-7F087C5649AE}">
      <dsp:nvSpPr>
        <dsp:cNvPr id="0" name=""/>
        <dsp:cNvSpPr/>
      </dsp:nvSpPr>
      <dsp:spPr>
        <a:xfrm>
          <a:off x="0" y="3845340"/>
          <a:ext cx="749935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210336"/>
              <a:satOff val="39690"/>
              <a:lumOff val="-12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24530-0413-4756-87EB-A624238BBE4D}">
      <dsp:nvSpPr>
        <dsp:cNvPr id="0" name=""/>
        <dsp:cNvSpPr/>
      </dsp:nvSpPr>
      <dsp:spPr>
        <a:xfrm>
          <a:off x="374967" y="3313980"/>
          <a:ext cx="5249545" cy="1062720"/>
        </a:xfrm>
        <a:prstGeom prst="roundRect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Aziende Madrine</a:t>
          </a:r>
          <a:endParaRPr lang="it-IT" sz="3600" kern="1200" dirty="0"/>
        </a:p>
      </dsp:txBody>
      <dsp:txXfrm>
        <a:off x="374967" y="3313980"/>
        <a:ext cx="5249545" cy="10627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148F81-EDA7-4A97-86A0-15A7DCD07296}">
      <dsp:nvSpPr>
        <dsp:cNvPr id="0" name=""/>
        <dsp:cNvSpPr/>
      </dsp:nvSpPr>
      <dsp:spPr>
        <a:xfrm>
          <a:off x="0" y="0"/>
          <a:ext cx="6374447" cy="14401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Corso sicurezza (4 ore), periodo dicembre-gennaio tramite </a:t>
          </a:r>
          <a:r>
            <a:rPr lang="it-IT" sz="2800" kern="1200" dirty="0" err="1" smtClean="0"/>
            <a:t>webinar</a:t>
          </a:r>
          <a:r>
            <a:rPr lang="it-IT" sz="2800" kern="1200" dirty="0" smtClean="0"/>
            <a:t> </a:t>
          </a:r>
          <a:r>
            <a:rPr lang="it-IT" sz="2800" kern="1200" dirty="0" err="1" smtClean="0"/>
            <a:t>Miur</a:t>
          </a:r>
          <a:endParaRPr lang="it-IT" sz="2800" kern="1200" dirty="0" smtClean="0"/>
        </a:p>
      </dsp:txBody>
      <dsp:txXfrm>
        <a:off x="0" y="0"/>
        <a:ext cx="4904743" cy="1440180"/>
      </dsp:txXfrm>
    </dsp:sp>
    <dsp:sp modelId="{DD07609E-42BD-4BAD-9D81-98C82DBA52B3}">
      <dsp:nvSpPr>
        <dsp:cNvPr id="0" name=""/>
        <dsp:cNvSpPr/>
      </dsp:nvSpPr>
      <dsp:spPr>
        <a:xfrm>
          <a:off x="562451" y="1680210"/>
          <a:ext cx="6374447" cy="1440180"/>
        </a:xfrm>
        <a:prstGeom prst="roundRect">
          <a:avLst>
            <a:gd name="adj" fmla="val 10000"/>
          </a:avLst>
        </a:prstGeom>
        <a:solidFill>
          <a:schemeClr val="accent4">
            <a:hueOff val="-1605168"/>
            <a:satOff val="19845"/>
            <a:lumOff val="-64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Corsi </a:t>
          </a:r>
          <a:r>
            <a:rPr lang="it-IT" sz="2800" kern="1200" dirty="0" err="1" smtClean="0"/>
            <a:t>elearning</a:t>
          </a:r>
          <a:r>
            <a:rPr lang="it-IT" sz="2800" kern="1200" dirty="0" smtClean="0"/>
            <a:t> di alfabetizzazione digitale ed imprenditoriale (35 ore);</a:t>
          </a:r>
          <a:endParaRPr lang="it-IT" sz="2800" kern="1200" dirty="0"/>
        </a:p>
      </dsp:txBody>
      <dsp:txXfrm>
        <a:off x="562451" y="1680210"/>
        <a:ext cx="4875879" cy="1440179"/>
      </dsp:txXfrm>
    </dsp:sp>
    <dsp:sp modelId="{F1B7B1CB-D17F-4B57-81E2-1B3F28F1E2A3}">
      <dsp:nvSpPr>
        <dsp:cNvPr id="0" name=""/>
        <dsp:cNvSpPr/>
      </dsp:nvSpPr>
      <dsp:spPr>
        <a:xfrm>
          <a:off x="1124902" y="3360420"/>
          <a:ext cx="6374447" cy="1440180"/>
        </a:xfrm>
        <a:prstGeom prst="roundRect">
          <a:avLst>
            <a:gd name="adj" fmla="val 10000"/>
          </a:avLst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Altri progetti scelti dagli studenti e valevoli ai fini del PCTO</a:t>
          </a:r>
          <a:endParaRPr lang="it-IT" sz="2800" kern="1200" dirty="0"/>
        </a:p>
      </dsp:txBody>
      <dsp:txXfrm>
        <a:off x="1124902" y="3360420"/>
        <a:ext cx="4875879" cy="1440179"/>
      </dsp:txXfrm>
    </dsp:sp>
    <dsp:sp modelId="{43B26020-DE14-46F7-9E5E-CFFAEF22B9CC}">
      <dsp:nvSpPr>
        <dsp:cNvPr id="0" name=""/>
        <dsp:cNvSpPr/>
      </dsp:nvSpPr>
      <dsp:spPr>
        <a:xfrm>
          <a:off x="5438330" y="1092136"/>
          <a:ext cx="936117" cy="93611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5438330" y="1092136"/>
        <a:ext cx="936117" cy="936117"/>
      </dsp:txXfrm>
    </dsp:sp>
    <dsp:sp modelId="{AF863165-1395-43FB-B0C9-3694974F7642}">
      <dsp:nvSpPr>
        <dsp:cNvPr id="0" name=""/>
        <dsp:cNvSpPr/>
      </dsp:nvSpPr>
      <dsp:spPr>
        <a:xfrm>
          <a:off x="6000781" y="2762745"/>
          <a:ext cx="936117" cy="93611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4537969"/>
            <a:satOff val="-6003"/>
            <a:lumOff val="-1387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4537969"/>
              <a:satOff val="-6003"/>
              <a:lumOff val="-13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6000781" y="2762745"/>
        <a:ext cx="936117" cy="93611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79CED6-0B37-42CB-B218-4F6C4A86EE33}">
      <dsp:nvSpPr>
        <dsp:cNvPr id="0" name=""/>
        <dsp:cNvSpPr/>
      </dsp:nvSpPr>
      <dsp:spPr>
        <a:xfrm>
          <a:off x="0" y="76072"/>
          <a:ext cx="7499350" cy="19655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Identificazione e quantificazione per ogni singolo studente delle attività svolte l’</a:t>
          </a:r>
          <a:r>
            <a:rPr lang="it-IT" sz="2100" kern="1200" dirty="0" err="1" smtClean="0"/>
            <a:t>a.s.</a:t>
          </a:r>
          <a:r>
            <a:rPr lang="it-IT" sz="2100" kern="1200" dirty="0" smtClean="0"/>
            <a:t> precedente valevoli ai fini PCTO – periodo dicembre 2019;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100" kern="1200" dirty="0" smtClean="0"/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100" kern="1200" dirty="0"/>
        </a:p>
      </dsp:txBody>
      <dsp:txXfrm>
        <a:off x="0" y="76072"/>
        <a:ext cx="7499350" cy="1965599"/>
      </dsp:txXfrm>
    </dsp:sp>
    <dsp:sp modelId="{620E5244-36BB-4AF2-A1D2-C72996CC9713}">
      <dsp:nvSpPr>
        <dsp:cNvPr id="0" name=""/>
        <dsp:cNvSpPr/>
      </dsp:nvSpPr>
      <dsp:spPr>
        <a:xfrm>
          <a:off x="0" y="2041672"/>
          <a:ext cx="7499350" cy="717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104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 smtClean="0"/>
            <a:t>Corso sicurezza (4 ore), periodo dicembre-gennaio tramite </a:t>
          </a:r>
          <a:r>
            <a:rPr lang="it-IT" sz="2400" kern="1200" dirty="0" err="1" smtClean="0"/>
            <a:t>webinar</a:t>
          </a:r>
          <a:r>
            <a:rPr lang="it-IT" sz="2400" kern="1200" dirty="0" smtClean="0"/>
            <a:t> </a:t>
          </a:r>
          <a:r>
            <a:rPr lang="it-IT" sz="2400" kern="1200" dirty="0" err="1" smtClean="0"/>
            <a:t>Miur</a:t>
          </a:r>
          <a:endParaRPr lang="it-IT" sz="2400" kern="1200" dirty="0"/>
        </a:p>
      </dsp:txBody>
      <dsp:txXfrm>
        <a:off x="0" y="2041672"/>
        <a:ext cx="7499350" cy="717254"/>
      </dsp:txXfrm>
    </dsp:sp>
    <dsp:sp modelId="{84ADCB8A-6099-4B5B-85C2-C9A76C350CA8}">
      <dsp:nvSpPr>
        <dsp:cNvPr id="0" name=""/>
        <dsp:cNvSpPr/>
      </dsp:nvSpPr>
      <dsp:spPr>
        <a:xfrm>
          <a:off x="0" y="2758927"/>
          <a:ext cx="7499350" cy="19655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Analisi per ogni studente del monte ore mancante, identificazione ed associazione ad attività valevoli ai fini PCTO mancante – periodo gennaio 2019</a:t>
          </a:r>
          <a:endParaRPr lang="it-IT" sz="2100" kern="1200" dirty="0"/>
        </a:p>
      </dsp:txBody>
      <dsp:txXfrm>
        <a:off x="0" y="2758927"/>
        <a:ext cx="7499350" cy="196559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ABC55D-F624-42A1-B0D0-CEF2F6789D7C}">
      <dsp:nvSpPr>
        <dsp:cNvPr id="0" name=""/>
        <dsp:cNvSpPr/>
      </dsp:nvSpPr>
      <dsp:spPr>
        <a:xfrm>
          <a:off x="0" y="2897416"/>
          <a:ext cx="7499350" cy="1901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Gli studenti verranno assistiti mediante un supporto con una </a:t>
          </a:r>
          <a:r>
            <a:rPr lang="it-IT" sz="2800" kern="1200" dirty="0" err="1" smtClean="0"/>
            <a:t>classroom</a:t>
          </a:r>
          <a:r>
            <a:rPr lang="it-IT" sz="2800" kern="1200" dirty="0" smtClean="0"/>
            <a:t> di google alla redazione della relazione personale sul percorso svolto</a:t>
          </a:r>
          <a:endParaRPr lang="it-IT" sz="2800" kern="1200" dirty="0"/>
        </a:p>
      </dsp:txBody>
      <dsp:txXfrm>
        <a:off x="0" y="2897416"/>
        <a:ext cx="7499350" cy="1901018"/>
      </dsp:txXfrm>
    </dsp:sp>
    <dsp:sp modelId="{B3B4EF85-0158-476C-8252-D420E050D9CA}">
      <dsp:nvSpPr>
        <dsp:cNvPr id="0" name=""/>
        <dsp:cNvSpPr/>
      </dsp:nvSpPr>
      <dsp:spPr>
        <a:xfrm rot="10800000">
          <a:off x="0" y="2164"/>
          <a:ext cx="7499350" cy="29237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Tutti gli studenti delle classi quinte hanno svolto almeno 80 ore valevoli ai fini del PCTO al terzo anno</a:t>
          </a:r>
          <a:endParaRPr lang="it-IT" sz="2800" kern="1200" dirty="0"/>
        </a:p>
      </dsp:txBody>
      <dsp:txXfrm rot="10800000">
        <a:off x="0" y="2164"/>
        <a:ext cx="7499350" cy="292376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A4A881-D845-4138-85EB-2EAF85FA3F3C}">
      <dsp:nvSpPr>
        <dsp:cNvPr id="0" name=""/>
        <dsp:cNvSpPr/>
      </dsp:nvSpPr>
      <dsp:spPr>
        <a:xfrm rot="5400000">
          <a:off x="4480730" y="-1623913"/>
          <a:ext cx="1237654" cy="479958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Sono stati approvati ed in fase di esecuzione due progetti </a:t>
          </a:r>
          <a:r>
            <a:rPr lang="it-IT" sz="1600" kern="1200" dirty="0" err="1" smtClean="0"/>
            <a:t>Erasmus</a:t>
          </a:r>
          <a:r>
            <a:rPr lang="it-IT" sz="1600" kern="1200" dirty="0" smtClean="0"/>
            <a:t> ka229, entrambi valevoli ai fini del PCTO</a:t>
          </a:r>
          <a:endParaRPr lang="it-IT" sz="1600" kern="1200" dirty="0"/>
        </a:p>
      </dsp:txBody>
      <dsp:txXfrm rot="5400000">
        <a:off x="4480730" y="-1623913"/>
        <a:ext cx="1237654" cy="4799584"/>
      </dsp:txXfrm>
    </dsp:sp>
    <dsp:sp modelId="{5FE08F3C-438B-434A-98CF-8CE72EBF1777}">
      <dsp:nvSpPr>
        <dsp:cNvPr id="0" name=""/>
        <dsp:cNvSpPr/>
      </dsp:nvSpPr>
      <dsp:spPr>
        <a:xfrm>
          <a:off x="0" y="2344"/>
          <a:ext cx="2699766" cy="15470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Erasmus</a:t>
          </a:r>
          <a:endParaRPr lang="it-IT" sz="2700" kern="1200" dirty="0"/>
        </a:p>
      </dsp:txBody>
      <dsp:txXfrm>
        <a:off x="0" y="2344"/>
        <a:ext cx="2699766" cy="1547068"/>
      </dsp:txXfrm>
    </dsp:sp>
    <dsp:sp modelId="{D941E71D-6627-455E-B2DC-7AC2C6EAAB6A}">
      <dsp:nvSpPr>
        <dsp:cNvPr id="0" name=""/>
        <dsp:cNvSpPr/>
      </dsp:nvSpPr>
      <dsp:spPr>
        <a:xfrm rot="5400000">
          <a:off x="4480730" y="508"/>
          <a:ext cx="1237654" cy="4799584"/>
        </a:xfrm>
        <a:prstGeom prst="round2SameRect">
          <a:avLst/>
        </a:prstGeom>
        <a:solidFill>
          <a:schemeClr val="accent4">
            <a:tint val="40000"/>
            <a:alpha val="90000"/>
            <a:hueOff val="-2268984"/>
            <a:satOff val="-3002"/>
            <a:lumOff val="-69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268984"/>
              <a:satOff val="-3002"/>
              <a:lumOff val="-6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E’ stato approvato un progetto che prevede l’alternanza all’estero (Berlino) ed interregionale, entrambe da svolgersi in </a:t>
          </a:r>
          <a:r>
            <a:rPr lang="it-IT" sz="1600" kern="1200" dirty="0" smtClean="0"/>
            <a:t>estate ed un progetto sull’educazione all’imprenditorialità-</a:t>
          </a:r>
          <a:endParaRPr lang="it-IT" sz="1600" kern="1200" dirty="0"/>
        </a:p>
      </dsp:txBody>
      <dsp:txXfrm rot="5400000">
        <a:off x="4480730" y="508"/>
        <a:ext cx="1237654" cy="4799584"/>
      </dsp:txXfrm>
    </dsp:sp>
    <dsp:sp modelId="{D9D21F9F-20FA-4356-8AD9-5A123AA6799E}">
      <dsp:nvSpPr>
        <dsp:cNvPr id="0" name=""/>
        <dsp:cNvSpPr/>
      </dsp:nvSpPr>
      <dsp:spPr>
        <a:xfrm>
          <a:off x="0" y="1626765"/>
          <a:ext cx="2699766" cy="1547068"/>
        </a:xfrm>
        <a:prstGeom prst="roundRect">
          <a:avLst/>
        </a:prstGeom>
        <a:solidFill>
          <a:schemeClr val="accent4">
            <a:hueOff val="-1605168"/>
            <a:satOff val="19845"/>
            <a:lumOff val="-64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Pon</a:t>
          </a:r>
          <a:r>
            <a:rPr lang="it-IT" sz="2700" kern="1200" dirty="0" smtClean="0"/>
            <a:t> alternanza scuola </a:t>
          </a:r>
          <a:r>
            <a:rPr lang="it-IT" sz="2700" kern="1200" dirty="0" smtClean="0"/>
            <a:t>lavoro ed imprenditorialità</a:t>
          </a:r>
          <a:endParaRPr lang="it-IT" sz="2700" kern="1200" dirty="0"/>
        </a:p>
      </dsp:txBody>
      <dsp:txXfrm>
        <a:off x="0" y="1626765"/>
        <a:ext cx="2699766" cy="1547068"/>
      </dsp:txXfrm>
    </dsp:sp>
    <dsp:sp modelId="{5BEB3A3C-0F31-45DD-B942-AB234B271CFA}">
      <dsp:nvSpPr>
        <dsp:cNvPr id="0" name=""/>
        <dsp:cNvSpPr/>
      </dsp:nvSpPr>
      <dsp:spPr>
        <a:xfrm rot="5400000">
          <a:off x="4480730" y="1624929"/>
          <a:ext cx="1237654" cy="4799584"/>
        </a:xfrm>
        <a:prstGeom prst="round2SameRect">
          <a:avLst/>
        </a:prstGeom>
        <a:solidFill>
          <a:schemeClr val="accent4">
            <a:tint val="40000"/>
            <a:alpha val="90000"/>
            <a:hueOff val="-4537969"/>
            <a:satOff val="-6003"/>
            <a:lumOff val="-1387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4537969"/>
              <a:satOff val="-6003"/>
              <a:lumOff val="-13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i="0" kern="1200" dirty="0" smtClean="0"/>
            <a:t>In continuazione con il progetto </a:t>
          </a:r>
          <a:r>
            <a:rPr lang="it-IT" sz="1600" i="0" kern="1200" dirty="0" err="1" smtClean="0"/>
            <a:t>Erasmus</a:t>
          </a:r>
          <a:r>
            <a:rPr lang="it-IT" sz="1600" i="0" kern="1200" dirty="0" smtClean="0"/>
            <a:t> “</a:t>
          </a:r>
          <a:r>
            <a:rPr lang="it-IT" sz="1600" i="0" kern="1200" dirty="0" err="1" smtClean="0"/>
            <a:t>rediscovery</a:t>
          </a:r>
          <a:r>
            <a:rPr lang="it-IT" sz="1600" i="0" kern="1200" dirty="0" smtClean="0"/>
            <a:t> </a:t>
          </a:r>
          <a:r>
            <a:rPr lang="it-IT" sz="1600" i="0" kern="1200" dirty="0" err="1" smtClean="0"/>
            <a:t>of</a:t>
          </a:r>
          <a:r>
            <a:rPr lang="it-IT" sz="1600" i="0" kern="1200" dirty="0" smtClean="0"/>
            <a:t> the cultural </a:t>
          </a:r>
          <a:r>
            <a:rPr lang="it-IT" sz="1600" i="0" kern="1200" dirty="0" err="1" smtClean="0"/>
            <a:t>roots</a:t>
          </a:r>
          <a:r>
            <a:rPr lang="it-IT" sz="1600" i="0" kern="1200" dirty="0" smtClean="0"/>
            <a:t>”, su </a:t>
          </a:r>
          <a:r>
            <a:rPr lang="it-IT" sz="1600" i="0" kern="1200" dirty="0" err="1" smtClean="0"/>
            <a:t>etwinning</a:t>
          </a:r>
          <a:r>
            <a:rPr lang="it-IT" sz="1600" i="0" kern="1200" dirty="0" smtClean="0"/>
            <a:t>  si  creato un network più vasto che ci consentirà di ripetere il modello con una maggiore </a:t>
          </a:r>
          <a:r>
            <a:rPr lang="it-IT" sz="1600" i="0" kern="1200" dirty="0" err="1" smtClean="0"/>
            <a:t>estenzione</a:t>
          </a:r>
          <a:r>
            <a:rPr lang="it-IT" sz="1600" i="0" kern="1200" dirty="0" smtClean="0"/>
            <a:t>.</a:t>
          </a:r>
          <a:endParaRPr lang="it-IT" sz="1600" i="0" kern="1200" dirty="0"/>
        </a:p>
      </dsp:txBody>
      <dsp:txXfrm rot="5400000">
        <a:off x="4480730" y="1624929"/>
        <a:ext cx="1237654" cy="4799584"/>
      </dsp:txXfrm>
    </dsp:sp>
    <dsp:sp modelId="{EF9478EB-0F8B-41BE-A961-42A6ADA2636E}">
      <dsp:nvSpPr>
        <dsp:cNvPr id="0" name=""/>
        <dsp:cNvSpPr/>
      </dsp:nvSpPr>
      <dsp:spPr>
        <a:xfrm>
          <a:off x="0" y="3251187"/>
          <a:ext cx="2699766" cy="1547068"/>
        </a:xfrm>
        <a:prstGeom prst="roundRect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E </a:t>
          </a:r>
          <a:r>
            <a:rPr lang="it-IT" sz="2700" kern="1200" dirty="0" err="1" smtClean="0"/>
            <a:t>twinning</a:t>
          </a:r>
          <a:r>
            <a:rPr lang="it-IT" sz="2700" kern="1200" dirty="0" smtClean="0"/>
            <a:t> e maieutica</a:t>
          </a:r>
          <a:endParaRPr lang="it-IT" sz="2700" kern="1200" dirty="0"/>
        </a:p>
      </dsp:txBody>
      <dsp:txXfrm>
        <a:off x="0" y="3251187"/>
        <a:ext cx="2699766" cy="1547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7D66623-12B2-43A8-AC99-77F8D3B581F7}" type="datetimeFigureOut">
              <a:rPr lang="it-IT" smtClean="0"/>
              <a:pPr/>
              <a:t>03/12/2019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BB92B7A-6E74-4BF6-A751-ECC97287579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Liceo Classico Statale F. </a:t>
            </a:r>
            <a:r>
              <a:rPr lang="it-IT" dirty="0" err="1" smtClean="0"/>
              <a:t>Capece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Maglie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Dirigente Scolastico: Prof. Gabriella Margiotta</a:t>
            </a:r>
          </a:p>
          <a:p>
            <a:r>
              <a:rPr lang="it-IT" dirty="0" smtClean="0"/>
              <a:t>Percorsi delle Competenze trasversali e dell’orientamento</a:t>
            </a:r>
          </a:p>
          <a:p>
            <a:r>
              <a:rPr lang="it-IT" dirty="0" smtClean="0"/>
              <a:t>Anno scolastico 2019/2020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Attività alternanza classi quinte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Progetti che arricchiscono il PCTO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Ruolo consigli di classe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base alla normativa vigente al consiglio di classe spetta la progettazione dei percorsi PCTO, il controllo in itinere e la valutazione delle competenze in ingresso ed in uscita.</a:t>
            </a:r>
          </a:p>
          <a:p>
            <a:r>
              <a:rPr lang="it-IT" dirty="0" smtClean="0"/>
              <a:t>Ai consigli di classe delle classi terze e quarte verrà fornita entro il mese di gennaio, un progetto formativo di massima per  gli studenti che necessitano di completare il percorso PCTO;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Evoluzione normativa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legge 107/2015 ha introdotto l’alternanza scuola lavoro come attività obbligatoria per tutte le scuole secondarie di secondo grado.</a:t>
            </a:r>
          </a:p>
          <a:p>
            <a:r>
              <a:rPr lang="it-IT" dirty="0" smtClean="0"/>
              <a:t>La legge di bilancio 2019 ha rinominato l’attività in percorso delle competenze trasversali e dell’orientamento, variando nel contempo il monte ore passato da 200 a </a:t>
            </a:r>
            <a:r>
              <a:rPr lang="it-IT" b="1" dirty="0" smtClean="0"/>
              <a:t>90 ore complessive </a:t>
            </a:r>
            <a:r>
              <a:rPr lang="it-IT" dirty="0" smtClean="0"/>
              <a:t>nel triennio conclusivo </a:t>
            </a:r>
            <a:r>
              <a:rPr lang="it-IT" smtClean="0"/>
              <a:t>di studi per </a:t>
            </a:r>
            <a:r>
              <a:rPr lang="it-IT" dirty="0" smtClean="0"/>
              <a:t>i licei.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Obblighi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 fine dell’ammissione all’esame di Stato conclusivo, ogni candidato dovrà aver svolto almeno il 70% del monte ore previsto (</a:t>
            </a:r>
            <a:r>
              <a:rPr lang="it-IT" b="1" dirty="0" smtClean="0"/>
              <a:t>nel caso dei licei 63 ore</a:t>
            </a:r>
            <a:r>
              <a:rPr lang="it-IT" dirty="0" smtClean="0"/>
              <a:t>).</a:t>
            </a:r>
          </a:p>
          <a:p>
            <a:r>
              <a:rPr lang="it-IT" dirty="0" smtClean="0"/>
              <a:t>Tutti gli studenti dovranno svolgere un corso sulla sicurezza sui luoghi di lavoro ai sensi del D.L. 81/08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Matrice delle competenze trasversali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Quadro complessivo offerta PCTO </a:t>
            </a:r>
            <a:r>
              <a:rPr lang="it-IT" dirty="0" err="1" smtClean="0"/>
              <a:t>Capece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Progetti </a:t>
            </a:r>
            <a:r>
              <a:rPr lang="it-IT" dirty="0" err="1" smtClean="0"/>
              <a:t>Erasmus</a:t>
            </a:r>
            <a:r>
              <a:rPr lang="it-IT" dirty="0" smtClean="0"/>
              <a:t> + </a:t>
            </a:r>
            <a:r>
              <a:rPr lang="it-IT" dirty="0" err="1" smtClean="0"/>
              <a:t>ka</a:t>
            </a:r>
            <a:r>
              <a:rPr lang="it-IT" dirty="0" smtClean="0"/>
              <a:t> 229 in corso di esecuzione ed ampliamento in </a:t>
            </a:r>
            <a:r>
              <a:rPr lang="it-IT" dirty="0" err="1" smtClean="0"/>
              <a:t>etwinning</a:t>
            </a:r>
            <a:r>
              <a:rPr lang="it-IT" dirty="0" smtClean="0"/>
              <a:t>;</a:t>
            </a:r>
          </a:p>
          <a:p>
            <a:r>
              <a:rPr lang="it-IT" dirty="0" smtClean="0"/>
              <a:t>progetto PON alternanza scuola lavoro;</a:t>
            </a:r>
          </a:p>
          <a:p>
            <a:r>
              <a:rPr lang="it-IT" dirty="0" smtClean="0"/>
              <a:t>progetto PON educazione all’imprenditorialità;</a:t>
            </a:r>
          </a:p>
          <a:p>
            <a:r>
              <a:rPr lang="it-IT" dirty="0" smtClean="0"/>
              <a:t>certificazioni linguistiche ed informatiche;</a:t>
            </a:r>
          </a:p>
          <a:p>
            <a:r>
              <a:rPr lang="it-IT" dirty="0" smtClean="0"/>
              <a:t>corsi Cisco </a:t>
            </a:r>
            <a:r>
              <a:rPr lang="it-IT" dirty="0" err="1" smtClean="0"/>
              <a:t>Academy</a:t>
            </a:r>
            <a:r>
              <a:rPr lang="it-IT" dirty="0" smtClean="0"/>
              <a:t> (</a:t>
            </a:r>
            <a:r>
              <a:rPr lang="it-IT" dirty="0" err="1" smtClean="0"/>
              <a:t>get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connected</a:t>
            </a:r>
            <a:r>
              <a:rPr lang="it-IT" dirty="0" smtClean="0"/>
              <a:t>,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own</a:t>
            </a:r>
            <a:r>
              <a:rPr lang="it-IT" dirty="0" smtClean="0"/>
              <a:t> boss, </a:t>
            </a:r>
            <a:r>
              <a:rPr lang="it-IT" dirty="0" err="1" smtClean="0"/>
              <a:t>cybersecurity</a:t>
            </a:r>
            <a:r>
              <a:rPr lang="it-IT" dirty="0" smtClean="0"/>
              <a:t>);</a:t>
            </a:r>
          </a:p>
          <a:p>
            <a:r>
              <a:rPr lang="it-IT" dirty="0" smtClean="0"/>
              <a:t>altri percorsi validi ai fini del PCTO;</a:t>
            </a:r>
          </a:p>
          <a:p>
            <a:r>
              <a:rPr lang="it-IT" dirty="0" smtClean="0"/>
              <a:t>corso sulla sicurezza sui luoghi di lavoro.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Situazione ad oggi monte ore svolte dagli studenti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2156792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Partnership percorso PCTO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Attivita’</a:t>
            </a:r>
            <a:r>
              <a:rPr lang="it-IT" dirty="0" smtClean="0"/>
              <a:t> alternanza classi  terze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Attivita’</a:t>
            </a:r>
            <a:r>
              <a:rPr lang="it-IT" dirty="0" smtClean="0"/>
              <a:t> alternanza: classi quarte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379</TotalTime>
  <Words>569</Words>
  <Application>Microsoft Office PowerPoint</Application>
  <PresentationFormat>Presentazione su schermo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Solstizio</vt:lpstr>
      <vt:lpstr>Liceo Classico Statale F. Capece  Maglie </vt:lpstr>
      <vt:lpstr>Evoluzione normativa</vt:lpstr>
      <vt:lpstr>Obblighi</vt:lpstr>
      <vt:lpstr>Matrice delle competenze trasversali</vt:lpstr>
      <vt:lpstr>Quadro complessivo offerta PCTO Capece</vt:lpstr>
      <vt:lpstr>Situazione ad oggi monte ore svolte dagli studenti</vt:lpstr>
      <vt:lpstr>Partnership percorso PCTO</vt:lpstr>
      <vt:lpstr>Attivita’ alternanza classi  terze</vt:lpstr>
      <vt:lpstr>Attivita’ alternanza: classi quarte</vt:lpstr>
      <vt:lpstr>Attività alternanza classi quinte</vt:lpstr>
      <vt:lpstr>Progetti che arricchiscono il PCTO</vt:lpstr>
      <vt:lpstr>Ruolo consigli di classe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Liceo Classico Statale F. Capece  Maglie</dc:title>
  <dc:creator>Amministratore</dc:creator>
  <cp:lastModifiedBy>Amministratore</cp:lastModifiedBy>
  <cp:revision>43</cp:revision>
  <dcterms:created xsi:type="dcterms:W3CDTF">2017-09-02T06:34:02Z</dcterms:created>
  <dcterms:modified xsi:type="dcterms:W3CDTF">2019-12-03T17:28:18Z</dcterms:modified>
</cp:coreProperties>
</file>