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E8EDF-C36A-4037-8CDF-6EE1237F1392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37BFAB7C-98E0-4AE9-8310-377B846ACC66}">
      <dgm:prSet phldrT="[Testo]" custT="1"/>
      <dgm:spPr/>
      <dgm:t>
        <a:bodyPr/>
        <a:lstStyle/>
        <a:p>
          <a:r>
            <a:rPr lang="it-IT" sz="2800" dirty="0"/>
            <a:t>E’ </a:t>
          </a:r>
          <a:r>
            <a:rPr lang="it-IT" sz="2800" dirty="0" smtClean="0"/>
            <a:t>una </a:t>
          </a:r>
          <a:r>
            <a:rPr lang="it-IT" sz="2800" dirty="0"/>
            <a:t>forma di alternanza scuola-lavoro</a:t>
          </a:r>
        </a:p>
      </dgm:t>
    </dgm:pt>
    <dgm:pt modelId="{BA5D53E4-8972-4B99-AD55-339A83D9ED3C}" type="parTrans" cxnId="{68ACD409-73ED-4F6C-B2D2-7C546904B341}">
      <dgm:prSet/>
      <dgm:spPr/>
      <dgm:t>
        <a:bodyPr/>
        <a:lstStyle/>
        <a:p>
          <a:endParaRPr lang="it-IT"/>
        </a:p>
      </dgm:t>
    </dgm:pt>
    <dgm:pt modelId="{5032D589-157B-474F-9685-886427CC3BF1}" type="sibTrans" cxnId="{68ACD409-73ED-4F6C-B2D2-7C546904B341}">
      <dgm:prSet/>
      <dgm:spPr/>
      <dgm:t>
        <a:bodyPr/>
        <a:lstStyle/>
        <a:p>
          <a:endParaRPr lang="it-IT"/>
        </a:p>
      </dgm:t>
    </dgm:pt>
    <dgm:pt modelId="{3FC50DB0-8B13-45AF-9637-43AAD39897B5}">
      <dgm:prSet phldrT="[Testo]"/>
      <dgm:spPr/>
      <dgm:t>
        <a:bodyPr/>
        <a:lstStyle/>
        <a:p>
          <a:r>
            <a:rPr lang="it-IT" dirty="0"/>
            <a:t>Consiste nel far ideare, progettare e sviluppare un’impresa simulata agli studenti, operante in qualunque settore</a:t>
          </a:r>
        </a:p>
      </dgm:t>
    </dgm:pt>
    <dgm:pt modelId="{D5A26F50-E626-4C33-900E-DE5035922D26}" type="parTrans" cxnId="{2EC8775A-A07D-4805-B417-AB36CF2F0913}">
      <dgm:prSet/>
      <dgm:spPr/>
      <dgm:t>
        <a:bodyPr/>
        <a:lstStyle/>
        <a:p>
          <a:endParaRPr lang="it-IT"/>
        </a:p>
      </dgm:t>
    </dgm:pt>
    <dgm:pt modelId="{F043AC8F-39B7-4C4A-BA8A-676BD2A89B71}" type="sibTrans" cxnId="{2EC8775A-A07D-4805-B417-AB36CF2F0913}">
      <dgm:prSet/>
      <dgm:spPr/>
      <dgm:t>
        <a:bodyPr/>
        <a:lstStyle/>
        <a:p>
          <a:endParaRPr lang="it-IT"/>
        </a:p>
      </dgm:t>
    </dgm:pt>
    <dgm:pt modelId="{7272416D-2E3E-40AD-8958-33B89E722F0B}">
      <dgm:prSet phldrT="[Testo]"/>
      <dgm:spPr/>
      <dgm:t>
        <a:bodyPr/>
        <a:lstStyle/>
        <a:p>
          <a:r>
            <a:rPr lang="it-IT" dirty="0"/>
            <a:t>L’impresa simulata ha come modello e punto di riferimento un’azienda reale denominata </a:t>
          </a:r>
          <a:r>
            <a:rPr lang="it-IT" dirty="0" smtClean="0"/>
            <a:t>madrina</a:t>
          </a:r>
          <a:endParaRPr lang="it-IT" dirty="0"/>
        </a:p>
      </dgm:t>
    </dgm:pt>
    <dgm:pt modelId="{280AC650-0070-477C-9054-FE5ED7CB82C6}" type="parTrans" cxnId="{5E42EB25-17A9-4F19-A18C-FB7A2C979C17}">
      <dgm:prSet/>
      <dgm:spPr/>
      <dgm:t>
        <a:bodyPr/>
        <a:lstStyle/>
        <a:p>
          <a:endParaRPr lang="it-IT"/>
        </a:p>
      </dgm:t>
    </dgm:pt>
    <dgm:pt modelId="{CE64F9E2-D1AE-465A-A9EE-1A381865EDCB}" type="sibTrans" cxnId="{5E42EB25-17A9-4F19-A18C-FB7A2C979C17}">
      <dgm:prSet/>
      <dgm:spPr/>
      <dgm:t>
        <a:bodyPr/>
        <a:lstStyle/>
        <a:p>
          <a:endParaRPr lang="it-IT"/>
        </a:p>
      </dgm:t>
    </dgm:pt>
    <dgm:pt modelId="{F029CA12-66B5-451C-86B2-73FD23E4E0DA}" type="pres">
      <dgm:prSet presAssocID="{10EE8EDF-C36A-4037-8CDF-6EE1237F13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E7348-F907-411E-A755-F6CF5746E515}" type="pres">
      <dgm:prSet presAssocID="{10EE8EDF-C36A-4037-8CDF-6EE1237F1392}" presName="dummyMaxCanvas" presStyleCnt="0">
        <dgm:presLayoutVars/>
      </dgm:prSet>
      <dgm:spPr/>
    </dgm:pt>
    <dgm:pt modelId="{87902E95-4FC3-46E7-A4CD-6AD2D04C8CD2}" type="pres">
      <dgm:prSet presAssocID="{10EE8EDF-C36A-4037-8CDF-6EE1237F13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623898-E6C4-4615-8006-28F5F30034C1}" type="pres">
      <dgm:prSet presAssocID="{10EE8EDF-C36A-4037-8CDF-6EE1237F139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940362-E411-42CB-B162-4534918E4279}" type="pres">
      <dgm:prSet presAssocID="{10EE8EDF-C36A-4037-8CDF-6EE1237F139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993A2A-0EE8-482A-898B-6D747B2F5E08}" type="pres">
      <dgm:prSet presAssocID="{10EE8EDF-C36A-4037-8CDF-6EE1237F13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0F7F4-ED44-4F48-9B49-FA208BBAC60E}" type="pres">
      <dgm:prSet presAssocID="{10EE8EDF-C36A-4037-8CDF-6EE1237F13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8058D-6E43-49DA-87CD-B804A6513CB3}" type="pres">
      <dgm:prSet presAssocID="{10EE8EDF-C36A-4037-8CDF-6EE1237F13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423813-69D0-4FC8-92A0-EDADA676D14D}" type="pres">
      <dgm:prSet presAssocID="{10EE8EDF-C36A-4037-8CDF-6EE1237F13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3C3A21-7D84-4CB2-9541-539377E34E3E}" type="pres">
      <dgm:prSet presAssocID="{10EE8EDF-C36A-4037-8CDF-6EE1237F13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4426A1-2E1A-4238-857C-CF667420A8BF}" type="presOf" srcId="{7272416D-2E3E-40AD-8958-33B89E722F0B}" destId="{7A940362-E411-42CB-B162-4534918E4279}" srcOrd="0" destOrd="0" presId="urn:microsoft.com/office/officeart/2005/8/layout/vProcess5"/>
    <dgm:cxn modelId="{082D35A6-19E1-455F-A355-DE5CBD70E800}" type="presOf" srcId="{37BFAB7C-98E0-4AE9-8310-377B846ACC66}" destId="{13A8058D-6E43-49DA-87CD-B804A6513CB3}" srcOrd="1" destOrd="0" presId="urn:microsoft.com/office/officeart/2005/8/layout/vProcess5"/>
    <dgm:cxn modelId="{034F5CE3-75C0-4E19-8FD1-98A2EA44DD3D}" type="presOf" srcId="{37BFAB7C-98E0-4AE9-8310-377B846ACC66}" destId="{87902E95-4FC3-46E7-A4CD-6AD2D04C8CD2}" srcOrd="0" destOrd="0" presId="urn:microsoft.com/office/officeart/2005/8/layout/vProcess5"/>
    <dgm:cxn modelId="{9BFE3BD8-CB74-4E2B-A278-142654266857}" type="presOf" srcId="{F043AC8F-39B7-4C4A-BA8A-676BD2A89B71}" destId="{F670F7F4-ED44-4F48-9B49-FA208BBAC60E}" srcOrd="0" destOrd="0" presId="urn:microsoft.com/office/officeart/2005/8/layout/vProcess5"/>
    <dgm:cxn modelId="{5E42EB25-17A9-4F19-A18C-FB7A2C979C17}" srcId="{10EE8EDF-C36A-4037-8CDF-6EE1237F1392}" destId="{7272416D-2E3E-40AD-8958-33B89E722F0B}" srcOrd="2" destOrd="0" parTransId="{280AC650-0070-477C-9054-FE5ED7CB82C6}" sibTransId="{CE64F9E2-D1AE-465A-A9EE-1A381865EDCB}"/>
    <dgm:cxn modelId="{C00242B0-2564-4B57-9CA9-96043D310B6F}" type="presOf" srcId="{7272416D-2E3E-40AD-8958-33B89E722F0B}" destId="{E93C3A21-7D84-4CB2-9541-539377E34E3E}" srcOrd="1" destOrd="0" presId="urn:microsoft.com/office/officeart/2005/8/layout/vProcess5"/>
    <dgm:cxn modelId="{68ACD409-73ED-4F6C-B2D2-7C546904B341}" srcId="{10EE8EDF-C36A-4037-8CDF-6EE1237F1392}" destId="{37BFAB7C-98E0-4AE9-8310-377B846ACC66}" srcOrd="0" destOrd="0" parTransId="{BA5D53E4-8972-4B99-AD55-339A83D9ED3C}" sibTransId="{5032D589-157B-474F-9685-886427CC3BF1}"/>
    <dgm:cxn modelId="{6FB21BBC-D890-4E5B-BD66-A10290CFFA2B}" type="presOf" srcId="{5032D589-157B-474F-9685-886427CC3BF1}" destId="{E5993A2A-0EE8-482A-898B-6D747B2F5E08}" srcOrd="0" destOrd="0" presId="urn:microsoft.com/office/officeart/2005/8/layout/vProcess5"/>
    <dgm:cxn modelId="{2EC8775A-A07D-4805-B417-AB36CF2F0913}" srcId="{10EE8EDF-C36A-4037-8CDF-6EE1237F1392}" destId="{3FC50DB0-8B13-45AF-9637-43AAD39897B5}" srcOrd="1" destOrd="0" parTransId="{D5A26F50-E626-4C33-900E-DE5035922D26}" sibTransId="{F043AC8F-39B7-4C4A-BA8A-676BD2A89B71}"/>
    <dgm:cxn modelId="{60B5C664-A448-4D23-A326-2CBE518F86A8}" type="presOf" srcId="{3FC50DB0-8B13-45AF-9637-43AAD39897B5}" destId="{3A423813-69D0-4FC8-92A0-EDADA676D14D}" srcOrd="1" destOrd="0" presId="urn:microsoft.com/office/officeart/2005/8/layout/vProcess5"/>
    <dgm:cxn modelId="{FCABB340-7DCE-46C2-BC52-09729551D546}" type="presOf" srcId="{3FC50DB0-8B13-45AF-9637-43AAD39897B5}" destId="{95623898-E6C4-4615-8006-28F5F30034C1}" srcOrd="0" destOrd="0" presId="urn:microsoft.com/office/officeart/2005/8/layout/vProcess5"/>
    <dgm:cxn modelId="{93CBB7A2-767A-4F4B-A51D-B1DE076DAE05}" type="presOf" srcId="{10EE8EDF-C36A-4037-8CDF-6EE1237F1392}" destId="{F029CA12-66B5-451C-86B2-73FD23E4E0DA}" srcOrd="0" destOrd="0" presId="urn:microsoft.com/office/officeart/2005/8/layout/vProcess5"/>
    <dgm:cxn modelId="{CD6F9350-6093-4752-BEF5-9ED9DD0A3E24}" type="presParOf" srcId="{F029CA12-66B5-451C-86B2-73FD23E4E0DA}" destId="{D47E7348-F907-411E-A755-F6CF5746E515}" srcOrd="0" destOrd="0" presId="urn:microsoft.com/office/officeart/2005/8/layout/vProcess5"/>
    <dgm:cxn modelId="{1FCCF78C-0690-49D5-A5B3-44630F4D1586}" type="presParOf" srcId="{F029CA12-66B5-451C-86B2-73FD23E4E0DA}" destId="{87902E95-4FC3-46E7-A4CD-6AD2D04C8CD2}" srcOrd="1" destOrd="0" presId="urn:microsoft.com/office/officeart/2005/8/layout/vProcess5"/>
    <dgm:cxn modelId="{5FD3C7DA-798A-4747-BCAF-309A5CCA7F6F}" type="presParOf" srcId="{F029CA12-66B5-451C-86B2-73FD23E4E0DA}" destId="{95623898-E6C4-4615-8006-28F5F30034C1}" srcOrd="2" destOrd="0" presId="urn:microsoft.com/office/officeart/2005/8/layout/vProcess5"/>
    <dgm:cxn modelId="{2FC168D3-1270-4AFB-8282-C7C3DCF0DE79}" type="presParOf" srcId="{F029CA12-66B5-451C-86B2-73FD23E4E0DA}" destId="{7A940362-E411-42CB-B162-4534918E4279}" srcOrd="3" destOrd="0" presId="urn:microsoft.com/office/officeart/2005/8/layout/vProcess5"/>
    <dgm:cxn modelId="{4D67A502-B941-4A7C-96C4-9525A5C7D6E4}" type="presParOf" srcId="{F029CA12-66B5-451C-86B2-73FD23E4E0DA}" destId="{E5993A2A-0EE8-482A-898B-6D747B2F5E08}" srcOrd="4" destOrd="0" presId="urn:microsoft.com/office/officeart/2005/8/layout/vProcess5"/>
    <dgm:cxn modelId="{E5886223-7E83-41C4-AB44-EC78AF31B341}" type="presParOf" srcId="{F029CA12-66B5-451C-86B2-73FD23E4E0DA}" destId="{F670F7F4-ED44-4F48-9B49-FA208BBAC60E}" srcOrd="5" destOrd="0" presId="urn:microsoft.com/office/officeart/2005/8/layout/vProcess5"/>
    <dgm:cxn modelId="{D34FF699-ADC1-42B7-80F9-9D2DFFB2A8E6}" type="presParOf" srcId="{F029CA12-66B5-451C-86B2-73FD23E4E0DA}" destId="{13A8058D-6E43-49DA-87CD-B804A6513CB3}" srcOrd="6" destOrd="0" presId="urn:microsoft.com/office/officeart/2005/8/layout/vProcess5"/>
    <dgm:cxn modelId="{F1385C74-7F6F-4B85-ACA2-35A7036BBC8F}" type="presParOf" srcId="{F029CA12-66B5-451C-86B2-73FD23E4E0DA}" destId="{3A423813-69D0-4FC8-92A0-EDADA676D14D}" srcOrd="7" destOrd="0" presId="urn:microsoft.com/office/officeart/2005/8/layout/vProcess5"/>
    <dgm:cxn modelId="{E76E4FE0-8EC7-4B91-80C8-7BC78FA0CCCD}" type="presParOf" srcId="{F029CA12-66B5-451C-86B2-73FD23E4E0DA}" destId="{E93C3A21-7D84-4CB2-9541-539377E34E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77EE0-7FC4-40F7-A492-C93FFB5944A8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7A70637-0B3A-468D-AE7B-F9D55A474674}">
      <dgm:prSet phldrT="[Testo]"/>
      <dgm:spPr/>
      <dgm:t>
        <a:bodyPr/>
        <a:lstStyle/>
        <a:p>
          <a:r>
            <a:rPr lang="it-IT" dirty="0"/>
            <a:t>Consente di adempiere agli obblighi previsti dalla legge 107 del 2015 relativi all’alternanza scuola lavoro, che prevede:</a:t>
          </a:r>
        </a:p>
      </dgm:t>
    </dgm:pt>
    <dgm:pt modelId="{08123C44-C47D-4821-A263-802917D8FDB7}" type="parTrans" cxnId="{A427B3E7-4FF6-4CBC-AB35-FF13919D58D4}">
      <dgm:prSet/>
      <dgm:spPr/>
      <dgm:t>
        <a:bodyPr/>
        <a:lstStyle/>
        <a:p>
          <a:endParaRPr lang="it-IT"/>
        </a:p>
      </dgm:t>
    </dgm:pt>
    <dgm:pt modelId="{0AD815AF-9B27-48C8-BCC1-A32F49A97934}" type="sibTrans" cxnId="{A427B3E7-4FF6-4CBC-AB35-FF13919D58D4}">
      <dgm:prSet/>
      <dgm:spPr/>
      <dgm:t>
        <a:bodyPr/>
        <a:lstStyle/>
        <a:p>
          <a:endParaRPr lang="it-IT"/>
        </a:p>
      </dgm:t>
    </dgm:pt>
    <dgm:pt modelId="{E90983F0-D8D3-4DCA-B286-15D05EFDE721}">
      <dgm:prSet phldrT="[Testo]"/>
      <dgm:spPr/>
      <dgm:t>
        <a:bodyPr/>
        <a:lstStyle/>
        <a:p>
          <a:r>
            <a:rPr lang="it-IT" dirty="0"/>
            <a:t>200 ore di alternanza nel triennio conclusivo dei licei</a:t>
          </a:r>
        </a:p>
      </dgm:t>
    </dgm:pt>
    <dgm:pt modelId="{E54463D6-F395-467C-9CA7-8BEA793672E7}" type="parTrans" cxnId="{7A9F7B37-A3D4-4C8D-ABDF-6E274E69B05D}">
      <dgm:prSet/>
      <dgm:spPr/>
      <dgm:t>
        <a:bodyPr/>
        <a:lstStyle/>
        <a:p>
          <a:endParaRPr lang="it-IT"/>
        </a:p>
      </dgm:t>
    </dgm:pt>
    <dgm:pt modelId="{007ADA18-7500-4F85-AA1F-CD34CD917888}" type="sibTrans" cxnId="{7A9F7B37-A3D4-4C8D-ABDF-6E274E69B05D}">
      <dgm:prSet/>
      <dgm:spPr/>
      <dgm:t>
        <a:bodyPr/>
        <a:lstStyle/>
        <a:p>
          <a:endParaRPr lang="it-IT"/>
        </a:p>
      </dgm:t>
    </dgm:pt>
    <dgm:pt modelId="{268B83D8-AC25-4A42-9CED-08E029F819DE}">
      <dgm:prSet phldrT="[Testo]"/>
      <dgm:spPr/>
      <dgm:t>
        <a:bodyPr/>
        <a:lstStyle/>
        <a:p>
          <a:r>
            <a:rPr lang="it-IT" dirty="0"/>
            <a:t>l’alternanza scuola lavoro nella forma dell’impresa formativa simulata</a:t>
          </a:r>
        </a:p>
      </dgm:t>
    </dgm:pt>
    <dgm:pt modelId="{76C34752-292C-4BE2-A76E-F0DB5508758E}" type="parTrans" cxnId="{1DFE5BED-A331-4E0E-AA80-69AD9E87F3B2}">
      <dgm:prSet/>
      <dgm:spPr/>
      <dgm:t>
        <a:bodyPr/>
        <a:lstStyle/>
        <a:p>
          <a:endParaRPr lang="it-IT"/>
        </a:p>
      </dgm:t>
    </dgm:pt>
    <dgm:pt modelId="{05A44655-894F-4283-9663-FC57FC67D15A}" type="sibTrans" cxnId="{1DFE5BED-A331-4E0E-AA80-69AD9E87F3B2}">
      <dgm:prSet/>
      <dgm:spPr/>
      <dgm:t>
        <a:bodyPr/>
        <a:lstStyle/>
        <a:p>
          <a:endParaRPr lang="it-IT"/>
        </a:p>
      </dgm:t>
    </dgm:pt>
    <dgm:pt modelId="{40D11901-D0AD-4A52-9F42-277938A7FA4C}">
      <dgm:prSet phldrT="[Testo]"/>
      <dgm:spPr/>
      <dgm:t>
        <a:bodyPr/>
        <a:lstStyle/>
        <a:p>
          <a:r>
            <a:rPr lang="it-IT" dirty="0"/>
            <a:t>che l’impresa formativa simulata operi in qualsiasi settore </a:t>
          </a:r>
        </a:p>
      </dgm:t>
    </dgm:pt>
    <dgm:pt modelId="{CD20E195-707F-43C3-A9C1-6CEFE0E0A88D}" type="parTrans" cxnId="{466B79F2-DA60-4AD3-A75A-6196D10CD89A}">
      <dgm:prSet/>
      <dgm:spPr/>
      <dgm:t>
        <a:bodyPr/>
        <a:lstStyle/>
        <a:p>
          <a:endParaRPr lang="it-IT"/>
        </a:p>
      </dgm:t>
    </dgm:pt>
    <dgm:pt modelId="{52037223-7AC6-4CDD-9DE0-A51EB4C62116}" type="sibTrans" cxnId="{466B79F2-DA60-4AD3-A75A-6196D10CD89A}">
      <dgm:prSet/>
      <dgm:spPr/>
      <dgm:t>
        <a:bodyPr/>
        <a:lstStyle/>
        <a:p>
          <a:endParaRPr lang="it-IT"/>
        </a:p>
      </dgm:t>
    </dgm:pt>
    <dgm:pt modelId="{6533813B-73FC-4E25-AB67-7F5B7092F309}" type="pres">
      <dgm:prSet presAssocID="{FD077EE0-7FC4-40F7-A492-C93FFB5944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C3E8E34-413A-4989-B2CF-BDD680AD1271}" type="pres">
      <dgm:prSet presAssocID="{C7A70637-0B3A-468D-AE7B-F9D55A474674}" presName="vertOne" presStyleCnt="0"/>
      <dgm:spPr/>
    </dgm:pt>
    <dgm:pt modelId="{A5AFEA4B-8361-4BEF-A337-24F21DB12BBC}" type="pres">
      <dgm:prSet presAssocID="{C7A70637-0B3A-468D-AE7B-F9D55A4746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7A22C3E-09E9-4F74-A891-A98DDCEF80B7}" type="pres">
      <dgm:prSet presAssocID="{C7A70637-0B3A-468D-AE7B-F9D55A474674}" presName="parTransOne" presStyleCnt="0"/>
      <dgm:spPr/>
    </dgm:pt>
    <dgm:pt modelId="{FC9D8F89-2662-4605-A83F-7CBE3093B490}" type="pres">
      <dgm:prSet presAssocID="{C7A70637-0B3A-468D-AE7B-F9D55A474674}" presName="horzOne" presStyleCnt="0"/>
      <dgm:spPr/>
    </dgm:pt>
    <dgm:pt modelId="{CAC47762-E264-4E5E-A45D-2497EF2C0C35}" type="pres">
      <dgm:prSet presAssocID="{E90983F0-D8D3-4DCA-B286-15D05EFDE721}" presName="vertTwo" presStyleCnt="0"/>
      <dgm:spPr/>
    </dgm:pt>
    <dgm:pt modelId="{77D6040F-5BA1-425E-B8AD-225BFED1541E}" type="pres">
      <dgm:prSet presAssocID="{E90983F0-D8D3-4DCA-B286-15D05EFDE72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CB37F4F-95F2-4A3E-BE9A-31AC181EB324}" type="pres">
      <dgm:prSet presAssocID="{E90983F0-D8D3-4DCA-B286-15D05EFDE721}" presName="horzTwo" presStyleCnt="0"/>
      <dgm:spPr/>
    </dgm:pt>
    <dgm:pt modelId="{249DBEE3-D15E-4908-A60B-2E433060CD87}" type="pres">
      <dgm:prSet presAssocID="{007ADA18-7500-4F85-AA1F-CD34CD917888}" presName="sibSpaceTwo" presStyleCnt="0"/>
      <dgm:spPr/>
    </dgm:pt>
    <dgm:pt modelId="{7F17201B-8D98-46BD-8C4F-0B470CAF2219}" type="pres">
      <dgm:prSet presAssocID="{268B83D8-AC25-4A42-9CED-08E029F819DE}" presName="vertTwo" presStyleCnt="0"/>
      <dgm:spPr/>
    </dgm:pt>
    <dgm:pt modelId="{EFB7B5B4-22F3-4B49-8349-3071D182FBAD}" type="pres">
      <dgm:prSet presAssocID="{268B83D8-AC25-4A42-9CED-08E029F819D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702A768-21CD-40B7-AE9A-A5A1B61D4AD1}" type="pres">
      <dgm:prSet presAssocID="{268B83D8-AC25-4A42-9CED-08E029F819DE}" presName="horzTwo" presStyleCnt="0"/>
      <dgm:spPr/>
    </dgm:pt>
    <dgm:pt modelId="{6609AC53-AB54-4349-B2DD-05E18EF5D22B}" type="pres">
      <dgm:prSet presAssocID="{05A44655-894F-4283-9663-FC57FC67D15A}" presName="sibSpaceTwo" presStyleCnt="0"/>
      <dgm:spPr/>
    </dgm:pt>
    <dgm:pt modelId="{E2A76457-A21A-40AA-824F-CB8FF0734908}" type="pres">
      <dgm:prSet presAssocID="{40D11901-D0AD-4A52-9F42-277938A7FA4C}" presName="vertTwo" presStyleCnt="0"/>
      <dgm:spPr/>
    </dgm:pt>
    <dgm:pt modelId="{BD0D504A-A157-4C2D-AEC6-EBFB21D35CB2}" type="pres">
      <dgm:prSet presAssocID="{40D11901-D0AD-4A52-9F42-277938A7FA4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09C6792-AA32-4E64-81CA-4B565E03AE61}" type="pres">
      <dgm:prSet presAssocID="{40D11901-D0AD-4A52-9F42-277938A7FA4C}" presName="horzTwo" presStyleCnt="0"/>
      <dgm:spPr/>
    </dgm:pt>
  </dgm:ptLst>
  <dgm:cxnLst>
    <dgm:cxn modelId="{4837953C-5E91-4218-942B-A4344062D0BA}" type="presOf" srcId="{40D11901-D0AD-4A52-9F42-277938A7FA4C}" destId="{BD0D504A-A157-4C2D-AEC6-EBFB21D35CB2}" srcOrd="0" destOrd="0" presId="urn:microsoft.com/office/officeart/2005/8/layout/hierarchy4"/>
    <dgm:cxn modelId="{A427B3E7-4FF6-4CBC-AB35-FF13919D58D4}" srcId="{FD077EE0-7FC4-40F7-A492-C93FFB5944A8}" destId="{C7A70637-0B3A-468D-AE7B-F9D55A474674}" srcOrd="0" destOrd="0" parTransId="{08123C44-C47D-4821-A263-802917D8FDB7}" sibTransId="{0AD815AF-9B27-48C8-BCC1-A32F49A97934}"/>
    <dgm:cxn modelId="{466B79F2-DA60-4AD3-A75A-6196D10CD89A}" srcId="{C7A70637-0B3A-468D-AE7B-F9D55A474674}" destId="{40D11901-D0AD-4A52-9F42-277938A7FA4C}" srcOrd="2" destOrd="0" parTransId="{CD20E195-707F-43C3-A9C1-6CEFE0E0A88D}" sibTransId="{52037223-7AC6-4CDD-9DE0-A51EB4C62116}"/>
    <dgm:cxn modelId="{F8E222F0-A80F-49BE-97A9-568EACADE9EA}" type="presOf" srcId="{E90983F0-D8D3-4DCA-B286-15D05EFDE721}" destId="{77D6040F-5BA1-425E-B8AD-225BFED1541E}" srcOrd="0" destOrd="0" presId="urn:microsoft.com/office/officeart/2005/8/layout/hierarchy4"/>
    <dgm:cxn modelId="{43C60738-2A53-4676-8FC3-A4FCBB125E18}" type="presOf" srcId="{C7A70637-0B3A-468D-AE7B-F9D55A474674}" destId="{A5AFEA4B-8361-4BEF-A337-24F21DB12BBC}" srcOrd="0" destOrd="0" presId="urn:microsoft.com/office/officeart/2005/8/layout/hierarchy4"/>
    <dgm:cxn modelId="{34C0D902-4D24-4072-8686-FC84CEC0EAD0}" type="presOf" srcId="{FD077EE0-7FC4-40F7-A492-C93FFB5944A8}" destId="{6533813B-73FC-4E25-AB67-7F5B7092F309}" srcOrd="0" destOrd="0" presId="urn:microsoft.com/office/officeart/2005/8/layout/hierarchy4"/>
    <dgm:cxn modelId="{1DFE5BED-A331-4E0E-AA80-69AD9E87F3B2}" srcId="{C7A70637-0B3A-468D-AE7B-F9D55A474674}" destId="{268B83D8-AC25-4A42-9CED-08E029F819DE}" srcOrd="1" destOrd="0" parTransId="{76C34752-292C-4BE2-A76E-F0DB5508758E}" sibTransId="{05A44655-894F-4283-9663-FC57FC67D15A}"/>
    <dgm:cxn modelId="{296D87D6-51A7-466D-AE23-13DA0341E5CD}" type="presOf" srcId="{268B83D8-AC25-4A42-9CED-08E029F819DE}" destId="{EFB7B5B4-22F3-4B49-8349-3071D182FBAD}" srcOrd="0" destOrd="0" presId="urn:microsoft.com/office/officeart/2005/8/layout/hierarchy4"/>
    <dgm:cxn modelId="{7A9F7B37-A3D4-4C8D-ABDF-6E274E69B05D}" srcId="{C7A70637-0B3A-468D-AE7B-F9D55A474674}" destId="{E90983F0-D8D3-4DCA-B286-15D05EFDE721}" srcOrd="0" destOrd="0" parTransId="{E54463D6-F395-467C-9CA7-8BEA793672E7}" sibTransId="{007ADA18-7500-4F85-AA1F-CD34CD917888}"/>
    <dgm:cxn modelId="{4A8B8E89-8A77-47F4-845C-095719250C4E}" type="presParOf" srcId="{6533813B-73FC-4E25-AB67-7F5B7092F309}" destId="{9C3E8E34-413A-4989-B2CF-BDD680AD1271}" srcOrd="0" destOrd="0" presId="urn:microsoft.com/office/officeart/2005/8/layout/hierarchy4"/>
    <dgm:cxn modelId="{8D6A58BC-E8C7-433C-8B3F-BE7EDA29751D}" type="presParOf" srcId="{9C3E8E34-413A-4989-B2CF-BDD680AD1271}" destId="{A5AFEA4B-8361-4BEF-A337-24F21DB12BBC}" srcOrd="0" destOrd="0" presId="urn:microsoft.com/office/officeart/2005/8/layout/hierarchy4"/>
    <dgm:cxn modelId="{8B895555-5C9C-4865-AF08-1EC6371908BD}" type="presParOf" srcId="{9C3E8E34-413A-4989-B2CF-BDD680AD1271}" destId="{27A22C3E-09E9-4F74-A891-A98DDCEF80B7}" srcOrd="1" destOrd="0" presId="urn:microsoft.com/office/officeart/2005/8/layout/hierarchy4"/>
    <dgm:cxn modelId="{3F5FCD37-22CC-4B2B-99C3-AA68B1247DFE}" type="presParOf" srcId="{9C3E8E34-413A-4989-B2CF-BDD680AD1271}" destId="{FC9D8F89-2662-4605-A83F-7CBE3093B490}" srcOrd="2" destOrd="0" presId="urn:microsoft.com/office/officeart/2005/8/layout/hierarchy4"/>
    <dgm:cxn modelId="{AB64C200-8581-44A4-B338-38D0D68A82C7}" type="presParOf" srcId="{FC9D8F89-2662-4605-A83F-7CBE3093B490}" destId="{CAC47762-E264-4E5E-A45D-2497EF2C0C35}" srcOrd="0" destOrd="0" presId="urn:microsoft.com/office/officeart/2005/8/layout/hierarchy4"/>
    <dgm:cxn modelId="{34E07FEB-2D6F-4DB4-921A-AEE8BA17A874}" type="presParOf" srcId="{CAC47762-E264-4E5E-A45D-2497EF2C0C35}" destId="{77D6040F-5BA1-425E-B8AD-225BFED1541E}" srcOrd="0" destOrd="0" presId="urn:microsoft.com/office/officeart/2005/8/layout/hierarchy4"/>
    <dgm:cxn modelId="{2EF21D7F-95DA-4CCE-AB35-616B6DA55254}" type="presParOf" srcId="{CAC47762-E264-4E5E-A45D-2497EF2C0C35}" destId="{CCB37F4F-95F2-4A3E-BE9A-31AC181EB324}" srcOrd="1" destOrd="0" presId="urn:microsoft.com/office/officeart/2005/8/layout/hierarchy4"/>
    <dgm:cxn modelId="{7285EC17-128B-4D95-8433-C4674CB770AF}" type="presParOf" srcId="{FC9D8F89-2662-4605-A83F-7CBE3093B490}" destId="{249DBEE3-D15E-4908-A60B-2E433060CD87}" srcOrd="1" destOrd="0" presId="urn:microsoft.com/office/officeart/2005/8/layout/hierarchy4"/>
    <dgm:cxn modelId="{65B72F73-CDDD-4A07-ADC0-512EDD5F67D0}" type="presParOf" srcId="{FC9D8F89-2662-4605-A83F-7CBE3093B490}" destId="{7F17201B-8D98-46BD-8C4F-0B470CAF2219}" srcOrd="2" destOrd="0" presId="urn:microsoft.com/office/officeart/2005/8/layout/hierarchy4"/>
    <dgm:cxn modelId="{FA68FCED-E9D3-4C53-BCEC-8C90E55CD042}" type="presParOf" srcId="{7F17201B-8D98-46BD-8C4F-0B470CAF2219}" destId="{EFB7B5B4-22F3-4B49-8349-3071D182FBAD}" srcOrd="0" destOrd="0" presId="urn:microsoft.com/office/officeart/2005/8/layout/hierarchy4"/>
    <dgm:cxn modelId="{0BAB144B-87BA-4E0F-8D54-F3B500473F63}" type="presParOf" srcId="{7F17201B-8D98-46BD-8C4F-0B470CAF2219}" destId="{4702A768-21CD-40B7-AE9A-A5A1B61D4AD1}" srcOrd="1" destOrd="0" presId="urn:microsoft.com/office/officeart/2005/8/layout/hierarchy4"/>
    <dgm:cxn modelId="{A6D41746-E449-4D6D-B0DF-9367DD25AE9E}" type="presParOf" srcId="{FC9D8F89-2662-4605-A83F-7CBE3093B490}" destId="{6609AC53-AB54-4349-B2DD-05E18EF5D22B}" srcOrd="3" destOrd="0" presId="urn:microsoft.com/office/officeart/2005/8/layout/hierarchy4"/>
    <dgm:cxn modelId="{6218BA8B-EDAA-4EB6-AC63-4F0D81D973E3}" type="presParOf" srcId="{FC9D8F89-2662-4605-A83F-7CBE3093B490}" destId="{E2A76457-A21A-40AA-824F-CB8FF0734908}" srcOrd="4" destOrd="0" presId="urn:microsoft.com/office/officeart/2005/8/layout/hierarchy4"/>
    <dgm:cxn modelId="{54D43F22-CA52-4CF6-843C-A4A183DA76E2}" type="presParOf" srcId="{E2A76457-A21A-40AA-824F-CB8FF0734908}" destId="{BD0D504A-A157-4C2D-AEC6-EBFB21D35CB2}" srcOrd="0" destOrd="0" presId="urn:microsoft.com/office/officeart/2005/8/layout/hierarchy4"/>
    <dgm:cxn modelId="{C78BE748-CEA6-4C87-8F20-E6752CAE5B2B}" type="presParOf" srcId="{E2A76457-A21A-40AA-824F-CB8FF0734908}" destId="{F09C6792-AA32-4E64-81CA-4B565E03AE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C8C3F-8FC7-4E45-BFDF-97AA2C0A9450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8186F1D-9838-42C7-A16B-C0A801F61DF4}">
      <dgm:prSet phldrT="[Testo]"/>
      <dgm:spPr/>
      <dgm:t>
        <a:bodyPr/>
        <a:lstStyle/>
        <a:p>
          <a:r>
            <a:rPr lang="it-IT" dirty="0"/>
            <a:t>Tutto il percorso dell’IFS  è progettato partendo dalle idee dei ragazzi</a:t>
          </a:r>
        </a:p>
      </dgm:t>
    </dgm:pt>
    <dgm:pt modelId="{78BDB5C5-1E99-4989-B859-4E57BEECFB58}" type="parTrans" cxnId="{408977F8-0826-488B-B9D2-069CB1A49FA2}">
      <dgm:prSet/>
      <dgm:spPr/>
      <dgm:t>
        <a:bodyPr/>
        <a:lstStyle/>
        <a:p>
          <a:endParaRPr lang="it-IT"/>
        </a:p>
      </dgm:t>
    </dgm:pt>
    <dgm:pt modelId="{E97688B3-F474-46A6-B042-1FE07F460E24}" type="sibTrans" cxnId="{408977F8-0826-488B-B9D2-069CB1A49FA2}">
      <dgm:prSet/>
      <dgm:spPr/>
      <dgm:t>
        <a:bodyPr/>
        <a:lstStyle/>
        <a:p>
          <a:endParaRPr lang="it-IT"/>
        </a:p>
      </dgm:t>
    </dgm:pt>
    <dgm:pt modelId="{D97D550B-0BBB-487A-9BD9-5330B714A837}">
      <dgm:prSet phldrT="[Testo]"/>
      <dgm:spPr/>
      <dgm:t>
        <a:bodyPr/>
        <a:lstStyle/>
        <a:p>
          <a:r>
            <a:rPr lang="it-IT" dirty="0"/>
            <a:t>Consente una maggiore coerenza tra esperienza formativa ed indirizzo di studio, in quanto non si è soggetti ad adattare il progetto formativo individuale alla disponibilità di aziende sul territorio</a:t>
          </a:r>
        </a:p>
      </dgm:t>
    </dgm:pt>
    <dgm:pt modelId="{31048C4D-E9E6-4B54-A42E-C4EB46803F4B}" type="parTrans" cxnId="{0CB18998-6505-41CA-952C-8E2B1C9FF7F1}">
      <dgm:prSet/>
      <dgm:spPr/>
      <dgm:t>
        <a:bodyPr/>
        <a:lstStyle/>
        <a:p>
          <a:endParaRPr lang="it-IT"/>
        </a:p>
      </dgm:t>
    </dgm:pt>
    <dgm:pt modelId="{93CA0D91-65FB-49CF-8E3C-7948D3EA4C9D}" type="sibTrans" cxnId="{0CB18998-6505-41CA-952C-8E2B1C9FF7F1}">
      <dgm:prSet/>
      <dgm:spPr/>
      <dgm:t>
        <a:bodyPr/>
        <a:lstStyle/>
        <a:p>
          <a:endParaRPr lang="it-IT"/>
        </a:p>
      </dgm:t>
    </dgm:pt>
    <dgm:pt modelId="{6A1441AB-7A27-4F9E-9C89-45588B9A6F7F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Può contribuire, valorizzando la creatività degli studenti, alla formulazione di idee di impresa generatrici di valore per il territorio</a:t>
          </a:r>
        </a:p>
      </dgm:t>
    </dgm:pt>
    <dgm:pt modelId="{89DA4AFA-8BFF-47D7-8659-F107A5CE6A3B}" type="parTrans" cxnId="{6AD81012-FE9D-4F59-BAC1-D0D77CCEAD1B}">
      <dgm:prSet/>
      <dgm:spPr/>
      <dgm:t>
        <a:bodyPr/>
        <a:lstStyle/>
        <a:p>
          <a:endParaRPr lang="it-IT"/>
        </a:p>
      </dgm:t>
    </dgm:pt>
    <dgm:pt modelId="{4F80275D-E6C8-4B06-BF1B-89208E41C46C}" type="sibTrans" cxnId="{6AD81012-FE9D-4F59-BAC1-D0D77CCEAD1B}">
      <dgm:prSet/>
      <dgm:spPr/>
      <dgm:t>
        <a:bodyPr/>
        <a:lstStyle/>
        <a:p>
          <a:endParaRPr lang="it-IT"/>
        </a:p>
      </dgm:t>
    </dgm:pt>
    <dgm:pt modelId="{23885224-302B-46E8-8F65-FF3290C125F7}" type="pres">
      <dgm:prSet presAssocID="{61BC8C3F-8FC7-4E45-BFDF-97AA2C0A945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9E34DCC-7EA3-4900-AFC4-11DA3C5C3872}" type="pres">
      <dgm:prSet presAssocID="{A8186F1D-9838-42C7-A16B-C0A801F61DF4}" presName="root" presStyleCnt="0">
        <dgm:presLayoutVars>
          <dgm:chMax/>
          <dgm:chPref val="4"/>
        </dgm:presLayoutVars>
      </dgm:prSet>
      <dgm:spPr/>
    </dgm:pt>
    <dgm:pt modelId="{9AF4247E-40C3-4E34-B7A2-818EBD7598EF}" type="pres">
      <dgm:prSet presAssocID="{A8186F1D-9838-42C7-A16B-C0A801F61DF4}" presName="rootComposite" presStyleCnt="0">
        <dgm:presLayoutVars/>
      </dgm:prSet>
      <dgm:spPr/>
    </dgm:pt>
    <dgm:pt modelId="{B85BA5C8-837B-480D-8FCD-8E794D5E19CB}" type="pres">
      <dgm:prSet presAssocID="{A8186F1D-9838-42C7-A16B-C0A801F61DF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it-IT"/>
        </a:p>
      </dgm:t>
    </dgm:pt>
    <dgm:pt modelId="{67DA7BC9-A5AC-49EB-9B96-A1FF6B4300E4}" type="pres">
      <dgm:prSet presAssocID="{A8186F1D-9838-42C7-A16B-C0A801F61DF4}" presName="childShape" presStyleCnt="0">
        <dgm:presLayoutVars>
          <dgm:chMax val="0"/>
          <dgm:chPref val="0"/>
        </dgm:presLayoutVars>
      </dgm:prSet>
      <dgm:spPr/>
    </dgm:pt>
    <dgm:pt modelId="{A7801CE1-D951-43A4-A61A-278317477F8C}" type="pres">
      <dgm:prSet presAssocID="{D97D550B-0BBB-487A-9BD9-5330B714A837}" presName="childComposite" presStyleCnt="0">
        <dgm:presLayoutVars>
          <dgm:chMax val="0"/>
          <dgm:chPref val="0"/>
        </dgm:presLayoutVars>
      </dgm:prSet>
      <dgm:spPr/>
    </dgm:pt>
    <dgm:pt modelId="{398162AB-6F38-4612-A2C8-4AD326C8260F}" type="pres">
      <dgm:prSet presAssocID="{D97D550B-0BBB-487A-9BD9-5330B714A837}" presName="Image" presStyleLbl="node1" presStyleIdx="0" presStyleCnt="2"/>
      <dgm:spPr>
        <a:blipFill>
          <a:blip xmlns:r="http://schemas.openxmlformats.org/officeDocument/2006/relationships" r:embed="rId1"/>
          <a:srcRect/>
          <a:stretch>
            <a:fillRect l="-52000" r="-52000"/>
          </a:stretch>
        </a:blipFill>
      </dgm:spPr>
    </dgm:pt>
    <dgm:pt modelId="{C94EE0B8-C886-487C-BACB-3A723C5DED02}" type="pres">
      <dgm:prSet presAssocID="{D97D550B-0BBB-487A-9BD9-5330B714A83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F6103C-26F6-4EC7-8111-9DAA2C67585A}" type="pres">
      <dgm:prSet presAssocID="{6A1441AB-7A27-4F9E-9C89-45588B9A6F7F}" presName="childComposite" presStyleCnt="0">
        <dgm:presLayoutVars>
          <dgm:chMax val="0"/>
          <dgm:chPref val="0"/>
        </dgm:presLayoutVars>
      </dgm:prSet>
      <dgm:spPr/>
    </dgm:pt>
    <dgm:pt modelId="{B8B138B8-17DF-4000-9AD0-D302B83B0A17}" type="pres">
      <dgm:prSet presAssocID="{6A1441AB-7A27-4F9E-9C89-45588B9A6F7F}" presName="Image" presStyleLbl="node1" presStyleIdx="1" presStyleCnt="2"/>
      <dgm:spPr>
        <a:blipFill>
          <a:blip xmlns:r="http://schemas.openxmlformats.org/officeDocument/2006/relationships" r:embed="rId2"/>
          <a:srcRect/>
          <a:stretch>
            <a:fillRect l="-42000" r="-42000"/>
          </a:stretch>
        </a:blipFill>
      </dgm:spPr>
    </dgm:pt>
    <dgm:pt modelId="{A16C875D-1CE0-4C0A-80E6-F2044B47E7E3}" type="pres">
      <dgm:prSet presAssocID="{6A1441AB-7A27-4F9E-9C89-45588B9A6F7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8977F8-0826-488B-B9D2-069CB1A49FA2}" srcId="{61BC8C3F-8FC7-4E45-BFDF-97AA2C0A9450}" destId="{A8186F1D-9838-42C7-A16B-C0A801F61DF4}" srcOrd="0" destOrd="0" parTransId="{78BDB5C5-1E99-4989-B859-4E57BEECFB58}" sibTransId="{E97688B3-F474-46A6-B042-1FE07F460E24}"/>
    <dgm:cxn modelId="{82974CF1-82F2-45E6-8E5B-5A78CF6687B0}" type="presOf" srcId="{A8186F1D-9838-42C7-A16B-C0A801F61DF4}" destId="{B85BA5C8-837B-480D-8FCD-8E794D5E19CB}" srcOrd="0" destOrd="0" presId="urn:microsoft.com/office/officeart/2008/layout/PictureAccentList"/>
    <dgm:cxn modelId="{EC68614A-E677-4E4A-99EF-F43655B08865}" type="presOf" srcId="{D97D550B-0BBB-487A-9BD9-5330B714A837}" destId="{C94EE0B8-C886-487C-BACB-3A723C5DED02}" srcOrd="0" destOrd="0" presId="urn:microsoft.com/office/officeart/2008/layout/PictureAccentList"/>
    <dgm:cxn modelId="{829C49AC-AF2E-43DC-8274-9FDA98427225}" type="presOf" srcId="{6A1441AB-7A27-4F9E-9C89-45588B9A6F7F}" destId="{A16C875D-1CE0-4C0A-80E6-F2044B47E7E3}" srcOrd="0" destOrd="0" presId="urn:microsoft.com/office/officeart/2008/layout/PictureAccentList"/>
    <dgm:cxn modelId="{CD60C5F9-34D5-488C-84DD-265DADF21253}" type="presOf" srcId="{61BC8C3F-8FC7-4E45-BFDF-97AA2C0A9450}" destId="{23885224-302B-46E8-8F65-FF3290C125F7}" srcOrd="0" destOrd="0" presId="urn:microsoft.com/office/officeart/2008/layout/PictureAccentList"/>
    <dgm:cxn modelId="{6AD81012-FE9D-4F59-BAC1-D0D77CCEAD1B}" srcId="{A8186F1D-9838-42C7-A16B-C0A801F61DF4}" destId="{6A1441AB-7A27-4F9E-9C89-45588B9A6F7F}" srcOrd="1" destOrd="0" parTransId="{89DA4AFA-8BFF-47D7-8659-F107A5CE6A3B}" sibTransId="{4F80275D-E6C8-4B06-BF1B-89208E41C46C}"/>
    <dgm:cxn modelId="{0CB18998-6505-41CA-952C-8E2B1C9FF7F1}" srcId="{A8186F1D-9838-42C7-A16B-C0A801F61DF4}" destId="{D97D550B-0BBB-487A-9BD9-5330B714A837}" srcOrd="0" destOrd="0" parTransId="{31048C4D-E9E6-4B54-A42E-C4EB46803F4B}" sibTransId="{93CA0D91-65FB-49CF-8E3C-7948D3EA4C9D}"/>
    <dgm:cxn modelId="{0BF94879-AADC-4F73-8317-64563079CA03}" type="presParOf" srcId="{23885224-302B-46E8-8F65-FF3290C125F7}" destId="{09E34DCC-7EA3-4900-AFC4-11DA3C5C3872}" srcOrd="0" destOrd="0" presId="urn:microsoft.com/office/officeart/2008/layout/PictureAccentList"/>
    <dgm:cxn modelId="{F602FCAA-D435-4D57-AAA9-8589BA362F6B}" type="presParOf" srcId="{09E34DCC-7EA3-4900-AFC4-11DA3C5C3872}" destId="{9AF4247E-40C3-4E34-B7A2-818EBD7598EF}" srcOrd="0" destOrd="0" presId="urn:microsoft.com/office/officeart/2008/layout/PictureAccentList"/>
    <dgm:cxn modelId="{2A99DF58-BA1F-4F16-9958-C3E87CADFE08}" type="presParOf" srcId="{9AF4247E-40C3-4E34-B7A2-818EBD7598EF}" destId="{B85BA5C8-837B-480D-8FCD-8E794D5E19CB}" srcOrd="0" destOrd="0" presId="urn:microsoft.com/office/officeart/2008/layout/PictureAccentList"/>
    <dgm:cxn modelId="{F22652A3-9088-48D2-9B8E-D99837B6CFDE}" type="presParOf" srcId="{09E34DCC-7EA3-4900-AFC4-11DA3C5C3872}" destId="{67DA7BC9-A5AC-49EB-9B96-A1FF6B4300E4}" srcOrd="1" destOrd="0" presId="urn:microsoft.com/office/officeart/2008/layout/PictureAccentList"/>
    <dgm:cxn modelId="{1B46B2E5-FB51-46F1-A815-9F668B7FD0BF}" type="presParOf" srcId="{67DA7BC9-A5AC-49EB-9B96-A1FF6B4300E4}" destId="{A7801CE1-D951-43A4-A61A-278317477F8C}" srcOrd="0" destOrd="0" presId="urn:microsoft.com/office/officeart/2008/layout/PictureAccentList"/>
    <dgm:cxn modelId="{667A2FA7-044B-4759-A128-C9EE582EF560}" type="presParOf" srcId="{A7801CE1-D951-43A4-A61A-278317477F8C}" destId="{398162AB-6F38-4612-A2C8-4AD326C8260F}" srcOrd="0" destOrd="0" presId="urn:microsoft.com/office/officeart/2008/layout/PictureAccentList"/>
    <dgm:cxn modelId="{D78F8311-8CE4-4ED4-8421-F7BDB38888EA}" type="presParOf" srcId="{A7801CE1-D951-43A4-A61A-278317477F8C}" destId="{C94EE0B8-C886-487C-BACB-3A723C5DED02}" srcOrd="1" destOrd="0" presId="urn:microsoft.com/office/officeart/2008/layout/PictureAccentList"/>
    <dgm:cxn modelId="{3168B71B-EDE2-4831-B732-8F7A59D9F2C8}" type="presParOf" srcId="{67DA7BC9-A5AC-49EB-9B96-A1FF6B4300E4}" destId="{C7F6103C-26F6-4EC7-8111-9DAA2C67585A}" srcOrd="1" destOrd="0" presId="urn:microsoft.com/office/officeart/2008/layout/PictureAccentList"/>
    <dgm:cxn modelId="{59D0AE49-BE44-4BCD-9B16-66DCCA12C62C}" type="presParOf" srcId="{C7F6103C-26F6-4EC7-8111-9DAA2C67585A}" destId="{B8B138B8-17DF-4000-9AD0-D302B83B0A17}" srcOrd="0" destOrd="0" presId="urn:microsoft.com/office/officeart/2008/layout/PictureAccentList"/>
    <dgm:cxn modelId="{F8699D61-1C6F-4903-8C85-37B5CE7239C9}" type="presParOf" srcId="{C7F6103C-26F6-4EC7-8111-9DAA2C67585A}" destId="{A16C875D-1CE0-4C0A-80E6-F2044B47E7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EABE6-4ED2-42DB-8AF1-35900468086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E824EAC6-0641-4E80-87DE-543A6088ED87}">
      <dgm:prSet phldrT="[Testo]"/>
      <dgm:spPr/>
      <dgm:t>
        <a:bodyPr/>
        <a:lstStyle/>
        <a:p>
          <a:pPr algn="r"/>
          <a:r>
            <a:rPr lang="it-IT" dirty="0"/>
            <a:t>      Corso sulla sicurezza</a:t>
          </a:r>
        </a:p>
        <a:p>
          <a:pPr algn="r"/>
          <a:r>
            <a:rPr lang="it-IT" dirty="0"/>
            <a:t> di 8 ore</a:t>
          </a:r>
        </a:p>
      </dgm:t>
    </dgm:pt>
    <dgm:pt modelId="{E8113F4F-915E-4F1A-A8B9-87854FED6A0C}" type="parTrans" cxnId="{D12640D0-0D4E-478E-8597-729901CE985D}">
      <dgm:prSet/>
      <dgm:spPr/>
      <dgm:t>
        <a:bodyPr/>
        <a:lstStyle/>
        <a:p>
          <a:endParaRPr lang="it-IT"/>
        </a:p>
      </dgm:t>
    </dgm:pt>
    <dgm:pt modelId="{1F126DCC-3E4F-44DC-9308-F56699444E72}" type="sibTrans" cxnId="{D12640D0-0D4E-478E-8597-729901CE985D}">
      <dgm:prSet/>
      <dgm:spPr/>
      <dgm:t>
        <a:bodyPr/>
        <a:lstStyle/>
        <a:p>
          <a:endParaRPr lang="it-IT"/>
        </a:p>
      </dgm:t>
    </dgm:pt>
    <dgm:pt modelId="{7D0E6A8F-1A51-42CD-B8F5-9FC75EAAB705}">
      <dgm:prSet phldrT="[Testo]"/>
      <dgm:spPr/>
      <dgm:t>
        <a:bodyPr/>
        <a:lstStyle/>
        <a:p>
          <a:r>
            <a:rPr lang="it-IT" dirty="0"/>
            <a:t>Corso preliminare di  20 ore giuridico-economico</a:t>
          </a:r>
        </a:p>
      </dgm:t>
    </dgm:pt>
    <dgm:pt modelId="{55DFE4AE-E3FB-4B30-8875-2E2E19AD5F09}" type="parTrans" cxnId="{652CBBD3-F0D4-481F-80AC-27DD798EB489}">
      <dgm:prSet/>
      <dgm:spPr/>
      <dgm:t>
        <a:bodyPr/>
        <a:lstStyle/>
        <a:p>
          <a:endParaRPr lang="it-IT"/>
        </a:p>
      </dgm:t>
    </dgm:pt>
    <dgm:pt modelId="{148718D6-C83C-46FD-A14B-B55AF6A88E37}" type="sibTrans" cxnId="{652CBBD3-F0D4-481F-80AC-27DD798EB489}">
      <dgm:prSet/>
      <dgm:spPr/>
      <dgm:t>
        <a:bodyPr/>
        <a:lstStyle/>
        <a:p>
          <a:endParaRPr lang="it-IT"/>
        </a:p>
      </dgm:t>
    </dgm:pt>
    <dgm:pt modelId="{7BD33AD5-E66A-4DC9-A6E7-B98BE805171E}">
      <dgm:prSet phldrT="[Testo]"/>
      <dgm:spPr/>
      <dgm:t>
        <a:bodyPr/>
        <a:lstStyle/>
        <a:p>
          <a:r>
            <a:rPr lang="it-IT" dirty="0"/>
            <a:t>Fase esecutiva: </a:t>
          </a:r>
          <a:r>
            <a:rPr lang="it-IT" dirty="0" smtClean="0"/>
            <a:t>gli </a:t>
          </a:r>
          <a:r>
            <a:rPr lang="it-IT" dirty="0"/>
            <a:t>studenti suddivisi in gruppi definiranno la loro idea e creeranno il loro piano d’impresa</a:t>
          </a:r>
        </a:p>
      </dgm:t>
    </dgm:pt>
    <dgm:pt modelId="{528F7AA3-D89B-43B5-95B3-213D2299D007}" type="parTrans" cxnId="{FF312D1F-2A06-4673-B766-7716FDC4148B}">
      <dgm:prSet/>
      <dgm:spPr/>
      <dgm:t>
        <a:bodyPr/>
        <a:lstStyle/>
        <a:p>
          <a:endParaRPr lang="it-IT"/>
        </a:p>
      </dgm:t>
    </dgm:pt>
    <dgm:pt modelId="{43ED1644-BE38-4C51-AC67-7ED1E73FB60F}" type="sibTrans" cxnId="{FF312D1F-2A06-4673-B766-7716FDC4148B}">
      <dgm:prSet/>
      <dgm:spPr/>
      <dgm:t>
        <a:bodyPr/>
        <a:lstStyle/>
        <a:p>
          <a:endParaRPr lang="it-IT"/>
        </a:p>
      </dgm:t>
    </dgm:pt>
    <dgm:pt modelId="{6C52DB5F-B64D-4DE2-8D4F-8E7FF5A66CD3}" type="pres">
      <dgm:prSet presAssocID="{2BAEABE6-4ED2-42DB-8AF1-35900468086C}" presName="Name0" presStyleCnt="0">
        <dgm:presLayoutVars>
          <dgm:dir/>
          <dgm:resizeHandles val="exact"/>
        </dgm:presLayoutVars>
      </dgm:prSet>
      <dgm:spPr/>
    </dgm:pt>
    <dgm:pt modelId="{4E3CD8C0-E9B9-4E85-820E-872976B5F2A3}" type="pres">
      <dgm:prSet presAssocID="{E824EAC6-0641-4E80-87DE-543A6088ED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B314CC-FAA4-47F7-95D4-37AD6CF9A041}" type="pres">
      <dgm:prSet presAssocID="{1F126DCC-3E4F-44DC-9308-F56699444E72}" presName="sibTrans" presStyleLbl="sibTrans2D1" presStyleIdx="0" presStyleCnt="2"/>
      <dgm:spPr/>
      <dgm:t>
        <a:bodyPr/>
        <a:lstStyle/>
        <a:p>
          <a:endParaRPr lang="it-IT"/>
        </a:p>
      </dgm:t>
    </dgm:pt>
    <dgm:pt modelId="{36E3C5B4-C723-4557-81D1-2C0AAD3714E8}" type="pres">
      <dgm:prSet presAssocID="{1F126DCC-3E4F-44DC-9308-F56699444E72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1AA1008E-A20E-4FD1-A3C8-FE733BF5FFE6}" type="pres">
      <dgm:prSet presAssocID="{7D0E6A8F-1A51-42CD-B8F5-9FC75EAAB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5A06B-95EB-4732-A478-48A83C58C9A9}" type="pres">
      <dgm:prSet presAssocID="{148718D6-C83C-46FD-A14B-B55AF6A88E37}" presName="sibTrans" presStyleLbl="sibTrans2D1" presStyleIdx="1" presStyleCnt="2"/>
      <dgm:spPr/>
      <dgm:t>
        <a:bodyPr/>
        <a:lstStyle/>
        <a:p>
          <a:endParaRPr lang="it-IT"/>
        </a:p>
      </dgm:t>
    </dgm:pt>
    <dgm:pt modelId="{2EFBD714-CD50-429D-BE16-F5F9022EF5E0}" type="pres">
      <dgm:prSet presAssocID="{148718D6-C83C-46FD-A14B-B55AF6A88E37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02D67168-5B9E-48BF-8394-13FB75077088}" type="pres">
      <dgm:prSet presAssocID="{7BD33AD5-E66A-4DC9-A6E7-B98BE80517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2DB147-6472-4943-88FF-B6CB778B6856}" type="presOf" srcId="{7BD33AD5-E66A-4DC9-A6E7-B98BE805171E}" destId="{02D67168-5B9E-48BF-8394-13FB75077088}" srcOrd="0" destOrd="0" presId="urn:microsoft.com/office/officeart/2005/8/layout/process1"/>
    <dgm:cxn modelId="{6B243B9D-ACC9-4CF6-8647-10FA2C62E050}" type="presOf" srcId="{2BAEABE6-4ED2-42DB-8AF1-35900468086C}" destId="{6C52DB5F-B64D-4DE2-8D4F-8E7FF5A66CD3}" srcOrd="0" destOrd="0" presId="urn:microsoft.com/office/officeart/2005/8/layout/process1"/>
    <dgm:cxn modelId="{652CBBD3-F0D4-481F-80AC-27DD798EB489}" srcId="{2BAEABE6-4ED2-42DB-8AF1-35900468086C}" destId="{7D0E6A8F-1A51-42CD-B8F5-9FC75EAAB705}" srcOrd="1" destOrd="0" parTransId="{55DFE4AE-E3FB-4B30-8875-2E2E19AD5F09}" sibTransId="{148718D6-C83C-46FD-A14B-B55AF6A88E37}"/>
    <dgm:cxn modelId="{3CCD6973-6745-438F-B6AD-F8C3511B87C1}" type="presOf" srcId="{E824EAC6-0641-4E80-87DE-543A6088ED87}" destId="{4E3CD8C0-E9B9-4E85-820E-872976B5F2A3}" srcOrd="0" destOrd="0" presId="urn:microsoft.com/office/officeart/2005/8/layout/process1"/>
    <dgm:cxn modelId="{51837907-66C4-4BD9-BCC1-C2BF893676C4}" type="presOf" srcId="{7D0E6A8F-1A51-42CD-B8F5-9FC75EAAB705}" destId="{1AA1008E-A20E-4FD1-A3C8-FE733BF5FFE6}" srcOrd="0" destOrd="0" presId="urn:microsoft.com/office/officeart/2005/8/layout/process1"/>
    <dgm:cxn modelId="{623B7E59-F14D-4481-8139-D2ADD0BDB67C}" type="presOf" srcId="{1F126DCC-3E4F-44DC-9308-F56699444E72}" destId="{36E3C5B4-C723-4557-81D1-2C0AAD3714E8}" srcOrd="1" destOrd="0" presId="urn:microsoft.com/office/officeart/2005/8/layout/process1"/>
    <dgm:cxn modelId="{36E08199-0D41-4E1A-82B6-6E762C443970}" type="presOf" srcId="{148718D6-C83C-46FD-A14B-B55AF6A88E37}" destId="{72D5A06B-95EB-4732-A478-48A83C58C9A9}" srcOrd="0" destOrd="0" presId="urn:microsoft.com/office/officeart/2005/8/layout/process1"/>
    <dgm:cxn modelId="{D12640D0-0D4E-478E-8597-729901CE985D}" srcId="{2BAEABE6-4ED2-42DB-8AF1-35900468086C}" destId="{E824EAC6-0641-4E80-87DE-543A6088ED87}" srcOrd="0" destOrd="0" parTransId="{E8113F4F-915E-4F1A-A8B9-87854FED6A0C}" sibTransId="{1F126DCC-3E4F-44DC-9308-F56699444E72}"/>
    <dgm:cxn modelId="{BF46E7B7-E572-4170-A5A8-9C306D9D1DD1}" type="presOf" srcId="{1F126DCC-3E4F-44DC-9308-F56699444E72}" destId="{88B314CC-FAA4-47F7-95D4-37AD6CF9A041}" srcOrd="0" destOrd="0" presId="urn:microsoft.com/office/officeart/2005/8/layout/process1"/>
    <dgm:cxn modelId="{81EF54F9-2107-4E57-83AC-601B808F7CCC}" type="presOf" srcId="{148718D6-C83C-46FD-A14B-B55AF6A88E37}" destId="{2EFBD714-CD50-429D-BE16-F5F9022EF5E0}" srcOrd="1" destOrd="0" presId="urn:microsoft.com/office/officeart/2005/8/layout/process1"/>
    <dgm:cxn modelId="{FF312D1F-2A06-4673-B766-7716FDC4148B}" srcId="{2BAEABE6-4ED2-42DB-8AF1-35900468086C}" destId="{7BD33AD5-E66A-4DC9-A6E7-B98BE805171E}" srcOrd="2" destOrd="0" parTransId="{528F7AA3-D89B-43B5-95B3-213D2299D007}" sibTransId="{43ED1644-BE38-4C51-AC67-7ED1E73FB60F}"/>
    <dgm:cxn modelId="{BF42640B-9CEE-4E40-AC04-9E6597259140}" type="presParOf" srcId="{6C52DB5F-B64D-4DE2-8D4F-8E7FF5A66CD3}" destId="{4E3CD8C0-E9B9-4E85-820E-872976B5F2A3}" srcOrd="0" destOrd="0" presId="urn:microsoft.com/office/officeart/2005/8/layout/process1"/>
    <dgm:cxn modelId="{2B304BB8-9ACE-4E62-B771-812906AB5756}" type="presParOf" srcId="{6C52DB5F-B64D-4DE2-8D4F-8E7FF5A66CD3}" destId="{88B314CC-FAA4-47F7-95D4-37AD6CF9A041}" srcOrd="1" destOrd="0" presId="urn:microsoft.com/office/officeart/2005/8/layout/process1"/>
    <dgm:cxn modelId="{8EDF3CF3-5566-497B-ABCA-9CB969CEC13B}" type="presParOf" srcId="{88B314CC-FAA4-47F7-95D4-37AD6CF9A041}" destId="{36E3C5B4-C723-4557-81D1-2C0AAD3714E8}" srcOrd="0" destOrd="0" presId="urn:microsoft.com/office/officeart/2005/8/layout/process1"/>
    <dgm:cxn modelId="{625FEF7A-C141-411A-A19D-C1F06A1C9AA2}" type="presParOf" srcId="{6C52DB5F-B64D-4DE2-8D4F-8E7FF5A66CD3}" destId="{1AA1008E-A20E-4FD1-A3C8-FE733BF5FFE6}" srcOrd="2" destOrd="0" presId="urn:microsoft.com/office/officeart/2005/8/layout/process1"/>
    <dgm:cxn modelId="{9C363BEA-85DC-4F2D-87BC-C1089B3FA491}" type="presParOf" srcId="{6C52DB5F-B64D-4DE2-8D4F-8E7FF5A66CD3}" destId="{72D5A06B-95EB-4732-A478-48A83C58C9A9}" srcOrd="3" destOrd="0" presId="urn:microsoft.com/office/officeart/2005/8/layout/process1"/>
    <dgm:cxn modelId="{846D4D90-BD4B-4187-A63E-DA39CE00D3B3}" type="presParOf" srcId="{72D5A06B-95EB-4732-A478-48A83C58C9A9}" destId="{2EFBD714-CD50-429D-BE16-F5F9022EF5E0}" srcOrd="0" destOrd="0" presId="urn:microsoft.com/office/officeart/2005/8/layout/process1"/>
    <dgm:cxn modelId="{B22D8201-A860-4618-AC94-6277FA6F03FD}" type="presParOf" srcId="{6C52DB5F-B64D-4DE2-8D4F-8E7FF5A66CD3}" destId="{02D67168-5B9E-48BF-8394-13FB750770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C2F6F8-CAE6-4446-9CE4-B4B66676E751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B973308-9768-4AF6-A836-59B2B2C8C5AF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Incentivare la capacità del </a:t>
          </a:r>
          <a:r>
            <a:rPr lang="it-IT" dirty="0" err="1"/>
            <a:t>problem</a:t>
          </a:r>
          <a:r>
            <a:rPr lang="it-IT" dirty="0"/>
            <a:t> solving degli studenti.</a:t>
          </a:r>
        </a:p>
      </dgm:t>
    </dgm:pt>
    <dgm:pt modelId="{60992448-D2F3-4223-BF4A-216C7F9AD875}" type="parTrans" cxnId="{86597A63-3D0A-43B0-8C48-36721AF4BF46}">
      <dgm:prSet/>
      <dgm:spPr/>
      <dgm:t>
        <a:bodyPr/>
        <a:lstStyle/>
        <a:p>
          <a:endParaRPr lang="it-IT"/>
        </a:p>
      </dgm:t>
    </dgm:pt>
    <dgm:pt modelId="{C63F4C5F-EE80-4424-ABA8-69EBB0FE2C11}" type="sibTrans" cxnId="{86597A63-3D0A-43B0-8C48-36721AF4BF46}">
      <dgm:prSet/>
      <dgm:spPr/>
      <dgm:t>
        <a:bodyPr/>
        <a:lstStyle/>
        <a:p>
          <a:endParaRPr lang="it-IT"/>
        </a:p>
      </dgm:t>
    </dgm:pt>
    <dgm:pt modelId="{A2E512D1-C0F8-43C9-905D-3EA2C607E7A8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Stimolare lo sviluppo delle competenze indispensabili per il lavoro di gruppo.</a:t>
          </a:r>
        </a:p>
      </dgm:t>
    </dgm:pt>
    <dgm:pt modelId="{39F0C48D-5D2C-412F-89FE-6A1DBA201ECB}" type="parTrans" cxnId="{D877A03F-2D6E-4A7F-8CBC-07AC163365C6}">
      <dgm:prSet/>
      <dgm:spPr/>
      <dgm:t>
        <a:bodyPr/>
        <a:lstStyle/>
        <a:p>
          <a:endParaRPr lang="it-IT"/>
        </a:p>
      </dgm:t>
    </dgm:pt>
    <dgm:pt modelId="{270D3EAB-F0F2-4069-970B-BFD74D07D03E}" type="sibTrans" cxnId="{D877A03F-2D6E-4A7F-8CBC-07AC163365C6}">
      <dgm:prSet/>
      <dgm:spPr/>
      <dgm:t>
        <a:bodyPr/>
        <a:lstStyle/>
        <a:p>
          <a:endParaRPr lang="it-IT"/>
        </a:p>
      </dgm:t>
    </dgm:pt>
    <dgm:pt modelId="{DBB80740-E5DB-409E-B70D-C6D282715D97}">
      <dgm:prSet phldrT="[Tes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Agevolare la creatività degli studenti e la ricerca dell’autorealizzazione.</a:t>
          </a:r>
        </a:p>
      </dgm:t>
    </dgm:pt>
    <dgm:pt modelId="{AD867EFE-CA68-47E2-BEB0-96C80BE3AAC1}" type="parTrans" cxnId="{01AC58D1-58DF-4C46-A051-1953B1A04BD1}">
      <dgm:prSet/>
      <dgm:spPr/>
      <dgm:t>
        <a:bodyPr/>
        <a:lstStyle/>
        <a:p>
          <a:endParaRPr lang="it-IT"/>
        </a:p>
      </dgm:t>
    </dgm:pt>
    <dgm:pt modelId="{80EF3B3B-CD8C-4DB3-A906-1E464088687F}" type="sibTrans" cxnId="{01AC58D1-58DF-4C46-A051-1953B1A04BD1}">
      <dgm:prSet/>
      <dgm:spPr/>
      <dgm:t>
        <a:bodyPr/>
        <a:lstStyle/>
        <a:p>
          <a:endParaRPr lang="it-IT"/>
        </a:p>
      </dgm:t>
    </dgm:pt>
    <dgm:pt modelId="{35C502CA-0480-4933-BD81-B10BAFE94DCB}" type="pres">
      <dgm:prSet presAssocID="{34C2F6F8-CAE6-4446-9CE4-B4B66676E7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58786B7-36E7-472D-9C79-12A5793C7B7B}" type="pres">
      <dgm:prSet presAssocID="{FB973308-9768-4AF6-A836-59B2B2C8C5AF}" presName="circle1" presStyleLbl="node1" presStyleIdx="0" presStyleCnt="3"/>
      <dgm:spPr/>
    </dgm:pt>
    <dgm:pt modelId="{B7608FBE-4283-4D85-A90A-F0FF2761E9ED}" type="pres">
      <dgm:prSet presAssocID="{FB973308-9768-4AF6-A836-59B2B2C8C5AF}" presName="space" presStyleCnt="0"/>
      <dgm:spPr/>
    </dgm:pt>
    <dgm:pt modelId="{24BE5C63-E5BA-4508-B019-097BF1B504B5}" type="pres">
      <dgm:prSet presAssocID="{FB973308-9768-4AF6-A836-59B2B2C8C5AF}" presName="rect1" presStyleLbl="alignAcc1" presStyleIdx="0" presStyleCnt="3" custScaleY="100000"/>
      <dgm:spPr/>
      <dgm:t>
        <a:bodyPr/>
        <a:lstStyle/>
        <a:p>
          <a:endParaRPr lang="it-IT"/>
        </a:p>
      </dgm:t>
    </dgm:pt>
    <dgm:pt modelId="{9A16B6C3-5B78-447B-B026-EEC33B4FAC41}" type="pres">
      <dgm:prSet presAssocID="{A2E512D1-C0F8-43C9-905D-3EA2C607E7A8}" presName="vertSpace2" presStyleLbl="node1" presStyleIdx="0" presStyleCnt="3"/>
      <dgm:spPr/>
    </dgm:pt>
    <dgm:pt modelId="{FFA30CD5-0D17-48EC-ADAC-1B7F879DAF2F}" type="pres">
      <dgm:prSet presAssocID="{A2E512D1-C0F8-43C9-905D-3EA2C607E7A8}" presName="circle2" presStyleLbl="node1" presStyleIdx="1" presStyleCnt="3"/>
      <dgm:spPr/>
    </dgm:pt>
    <dgm:pt modelId="{06F8514C-824C-40DC-9015-39302E24A086}" type="pres">
      <dgm:prSet presAssocID="{A2E512D1-C0F8-43C9-905D-3EA2C607E7A8}" presName="rect2" presStyleLbl="alignAcc1" presStyleIdx="1" presStyleCnt="3"/>
      <dgm:spPr/>
      <dgm:t>
        <a:bodyPr/>
        <a:lstStyle/>
        <a:p>
          <a:endParaRPr lang="it-IT"/>
        </a:p>
      </dgm:t>
    </dgm:pt>
    <dgm:pt modelId="{994461E9-C372-4070-9FF6-48CE6298C768}" type="pres">
      <dgm:prSet presAssocID="{DBB80740-E5DB-409E-B70D-C6D282715D97}" presName="vertSpace3" presStyleLbl="node1" presStyleIdx="1" presStyleCnt="3"/>
      <dgm:spPr/>
    </dgm:pt>
    <dgm:pt modelId="{55E2793D-7FFD-40F6-8B6F-4B73F37D5520}" type="pres">
      <dgm:prSet presAssocID="{DBB80740-E5DB-409E-B70D-C6D282715D97}" presName="circle3" presStyleLbl="node1" presStyleIdx="2" presStyleCnt="3"/>
      <dgm:spPr/>
    </dgm:pt>
    <dgm:pt modelId="{5F817EC6-BA13-47F4-8B70-339790A680AB}" type="pres">
      <dgm:prSet presAssocID="{DBB80740-E5DB-409E-B70D-C6D282715D97}" presName="rect3" presStyleLbl="alignAcc1" presStyleIdx="2" presStyleCnt="3"/>
      <dgm:spPr/>
      <dgm:t>
        <a:bodyPr/>
        <a:lstStyle/>
        <a:p>
          <a:endParaRPr lang="it-IT"/>
        </a:p>
      </dgm:t>
    </dgm:pt>
    <dgm:pt modelId="{E30075B3-7120-47A3-A267-B2B46E6539FB}" type="pres">
      <dgm:prSet presAssocID="{FB973308-9768-4AF6-A836-59B2B2C8C5A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1221B3-B6E6-4718-AB7C-940C91C53B64}" type="pres">
      <dgm:prSet presAssocID="{A2E512D1-C0F8-43C9-905D-3EA2C607E7A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BF21CD-5E66-48AA-9F25-F5388E4DFA54}" type="pres">
      <dgm:prSet presAssocID="{DBB80740-E5DB-409E-B70D-C6D282715D9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1AC58D1-58DF-4C46-A051-1953B1A04BD1}" srcId="{34C2F6F8-CAE6-4446-9CE4-B4B66676E751}" destId="{DBB80740-E5DB-409E-B70D-C6D282715D97}" srcOrd="2" destOrd="0" parTransId="{AD867EFE-CA68-47E2-BEB0-96C80BE3AAC1}" sibTransId="{80EF3B3B-CD8C-4DB3-A906-1E464088687F}"/>
    <dgm:cxn modelId="{D64F348F-DD9A-4108-9C59-8ED6BCD50461}" type="presOf" srcId="{DBB80740-E5DB-409E-B70D-C6D282715D97}" destId="{5F817EC6-BA13-47F4-8B70-339790A680AB}" srcOrd="0" destOrd="0" presId="urn:microsoft.com/office/officeart/2005/8/layout/target3"/>
    <dgm:cxn modelId="{A9BAAB6E-B28C-41C6-95A3-CE0903CC4080}" type="presOf" srcId="{A2E512D1-C0F8-43C9-905D-3EA2C607E7A8}" destId="{06F8514C-824C-40DC-9015-39302E24A086}" srcOrd="0" destOrd="0" presId="urn:microsoft.com/office/officeart/2005/8/layout/target3"/>
    <dgm:cxn modelId="{86597A63-3D0A-43B0-8C48-36721AF4BF46}" srcId="{34C2F6F8-CAE6-4446-9CE4-B4B66676E751}" destId="{FB973308-9768-4AF6-A836-59B2B2C8C5AF}" srcOrd="0" destOrd="0" parTransId="{60992448-D2F3-4223-BF4A-216C7F9AD875}" sibTransId="{C63F4C5F-EE80-4424-ABA8-69EBB0FE2C11}"/>
    <dgm:cxn modelId="{A21263BF-7091-4AED-A634-0F68B041D1F6}" type="presOf" srcId="{34C2F6F8-CAE6-4446-9CE4-B4B66676E751}" destId="{35C502CA-0480-4933-BD81-B10BAFE94DCB}" srcOrd="0" destOrd="0" presId="urn:microsoft.com/office/officeart/2005/8/layout/target3"/>
    <dgm:cxn modelId="{ED15002E-4972-419C-8495-126EECD1C3BC}" type="presOf" srcId="{DBB80740-E5DB-409E-B70D-C6D282715D97}" destId="{86BF21CD-5E66-48AA-9F25-F5388E4DFA54}" srcOrd="1" destOrd="0" presId="urn:microsoft.com/office/officeart/2005/8/layout/target3"/>
    <dgm:cxn modelId="{52F256F2-2661-40E6-B421-02B81B7D1D15}" type="presOf" srcId="{FB973308-9768-4AF6-A836-59B2B2C8C5AF}" destId="{E30075B3-7120-47A3-A267-B2B46E6539FB}" srcOrd="1" destOrd="0" presId="urn:microsoft.com/office/officeart/2005/8/layout/target3"/>
    <dgm:cxn modelId="{D877A03F-2D6E-4A7F-8CBC-07AC163365C6}" srcId="{34C2F6F8-CAE6-4446-9CE4-B4B66676E751}" destId="{A2E512D1-C0F8-43C9-905D-3EA2C607E7A8}" srcOrd="1" destOrd="0" parTransId="{39F0C48D-5D2C-412F-89FE-6A1DBA201ECB}" sibTransId="{270D3EAB-F0F2-4069-970B-BFD74D07D03E}"/>
    <dgm:cxn modelId="{7FA1E207-BA3A-4CA2-B855-67AF33B8EA5C}" type="presOf" srcId="{A2E512D1-C0F8-43C9-905D-3EA2C607E7A8}" destId="{DB1221B3-B6E6-4718-AB7C-940C91C53B64}" srcOrd="1" destOrd="0" presId="urn:microsoft.com/office/officeart/2005/8/layout/target3"/>
    <dgm:cxn modelId="{1FBF5F4F-7697-4B2D-BF5D-6CD37A526780}" type="presOf" srcId="{FB973308-9768-4AF6-A836-59B2B2C8C5AF}" destId="{24BE5C63-E5BA-4508-B019-097BF1B504B5}" srcOrd="0" destOrd="0" presId="urn:microsoft.com/office/officeart/2005/8/layout/target3"/>
    <dgm:cxn modelId="{BFCF58F3-5451-4845-838C-F572B6C54C0A}" type="presParOf" srcId="{35C502CA-0480-4933-BD81-B10BAFE94DCB}" destId="{458786B7-36E7-472D-9C79-12A5793C7B7B}" srcOrd="0" destOrd="0" presId="urn:microsoft.com/office/officeart/2005/8/layout/target3"/>
    <dgm:cxn modelId="{CC74225E-EC48-43A1-997A-09C90E71C548}" type="presParOf" srcId="{35C502CA-0480-4933-BD81-B10BAFE94DCB}" destId="{B7608FBE-4283-4D85-A90A-F0FF2761E9ED}" srcOrd="1" destOrd="0" presId="urn:microsoft.com/office/officeart/2005/8/layout/target3"/>
    <dgm:cxn modelId="{EA183832-3916-43A2-A9C4-6BA34E27B20B}" type="presParOf" srcId="{35C502CA-0480-4933-BD81-B10BAFE94DCB}" destId="{24BE5C63-E5BA-4508-B019-097BF1B504B5}" srcOrd="2" destOrd="0" presId="urn:microsoft.com/office/officeart/2005/8/layout/target3"/>
    <dgm:cxn modelId="{3DA283E1-4475-4417-BB12-8C3AC6A76E0F}" type="presParOf" srcId="{35C502CA-0480-4933-BD81-B10BAFE94DCB}" destId="{9A16B6C3-5B78-447B-B026-EEC33B4FAC41}" srcOrd="3" destOrd="0" presId="urn:microsoft.com/office/officeart/2005/8/layout/target3"/>
    <dgm:cxn modelId="{3C990C89-8CFA-48F8-BCEB-F5CC84FA128D}" type="presParOf" srcId="{35C502CA-0480-4933-BD81-B10BAFE94DCB}" destId="{FFA30CD5-0D17-48EC-ADAC-1B7F879DAF2F}" srcOrd="4" destOrd="0" presId="urn:microsoft.com/office/officeart/2005/8/layout/target3"/>
    <dgm:cxn modelId="{1E8CEB43-11CB-4213-8DD8-F94E9CD66532}" type="presParOf" srcId="{35C502CA-0480-4933-BD81-B10BAFE94DCB}" destId="{06F8514C-824C-40DC-9015-39302E24A086}" srcOrd="5" destOrd="0" presId="urn:microsoft.com/office/officeart/2005/8/layout/target3"/>
    <dgm:cxn modelId="{CB7D2BA5-0541-4179-999F-61B757F2F9C3}" type="presParOf" srcId="{35C502CA-0480-4933-BD81-B10BAFE94DCB}" destId="{994461E9-C372-4070-9FF6-48CE6298C768}" srcOrd="6" destOrd="0" presId="urn:microsoft.com/office/officeart/2005/8/layout/target3"/>
    <dgm:cxn modelId="{352B6860-81B1-4BA7-AB79-4D60D5F804EC}" type="presParOf" srcId="{35C502CA-0480-4933-BD81-B10BAFE94DCB}" destId="{55E2793D-7FFD-40F6-8B6F-4B73F37D5520}" srcOrd="7" destOrd="0" presId="urn:microsoft.com/office/officeart/2005/8/layout/target3"/>
    <dgm:cxn modelId="{F16F1D70-715A-442E-BDF0-CFC73155707F}" type="presParOf" srcId="{35C502CA-0480-4933-BD81-B10BAFE94DCB}" destId="{5F817EC6-BA13-47F4-8B70-339790A680AB}" srcOrd="8" destOrd="0" presId="urn:microsoft.com/office/officeart/2005/8/layout/target3"/>
    <dgm:cxn modelId="{053FD31E-18B6-4156-94E9-1D5DE0A95CB8}" type="presParOf" srcId="{35C502CA-0480-4933-BD81-B10BAFE94DCB}" destId="{E30075B3-7120-47A3-A267-B2B46E6539FB}" srcOrd="9" destOrd="0" presId="urn:microsoft.com/office/officeart/2005/8/layout/target3"/>
    <dgm:cxn modelId="{F6CAE9C4-F30D-4A7F-82C7-B40506948BD7}" type="presParOf" srcId="{35C502CA-0480-4933-BD81-B10BAFE94DCB}" destId="{DB1221B3-B6E6-4718-AB7C-940C91C53B64}" srcOrd="10" destOrd="0" presId="urn:microsoft.com/office/officeart/2005/8/layout/target3"/>
    <dgm:cxn modelId="{E718B47D-0E3A-4D08-B437-59216938317C}" type="presParOf" srcId="{35C502CA-0480-4933-BD81-B10BAFE94DCB}" destId="{86BF21CD-5E66-48AA-9F25-F5388E4DFA5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77C8E1-D342-4C8F-86D3-330991B7130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441AD7E7-07D0-4C89-80B4-A61E6AF2A5F6}">
      <dgm:prSet phldrT="[Testo]"/>
      <dgm:spPr/>
      <dgm:t>
        <a:bodyPr/>
        <a:lstStyle/>
        <a:p>
          <a:r>
            <a:rPr lang="it-IT" dirty="0"/>
            <a:t>La capacità del singolo di lavorare in gruppo rispettandone le regole.</a:t>
          </a:r>
        </a:p>
      </dgm:t>
    </dgm:pt>
    <dgm:pt modelId="{577B0B36-7723-44B1-BC08-E2C66AA63E77}" type="parTrans" cxnId="{6D05740B-285A-4FE5-8E6E-5F119DF24F62}">
      <dgm:prSet/>
      <dgm:spPr/>
      <dgm:t>
        <a:bodyPr/>
        <a:lstStyle/>
        <a:p>
          <a:endParaRPr lang="it-IT"/>
        </a:p>
      </dgm:t>
    </dgm:pt>
    <dgm:pt modelId="{B0CA8C00-81AA-47E2-B05E-89BF6A63AF27}" type="sibTrans" cxnId="{6D05740B-285A-4FE5-8E6E-5F119DF24F62}">
      <dgm:prSet/>
      <dgm:spPr/>
      <dgm:t>
        <a:bodyPr/>
        <a:lstStyle/>
        <a:p>
          <a:endParaRPr lang="it-IT"/>
        </a:p>
      </dgm:t>
    </dgm:pt>
    <dgm:pt modelId="{97B82777-6A8E-495F-A03A-B08A806D82E6}">
      <dgm:prSet phldrT="[Testo]"/>
      <dgm:spPr/>
      <dgm:t>
        <a:bodyPr/>
        <a:lstStyle/>
        <a:p>
          <a:r>
            <a:rPr lang="it-IT" dirty="0"/>
            <a:t>La capacità del gruppo di condividere le idee del singolo e di valorizzarle. </a:t>
          </a:r>
        </a:p>
      </dgm:t>
    </dgm:pt>
    <dgm:pt modelId="{07FECA70-0B77-43D6-BB2E-0455130DACBD}" type="parTrans" cxnId="{E8D1A85B-4B53-4A41-BC9A-794F451537D1}">
      <dgm:prSet/>
      <dgm:spPr/>
      <dgm:t>
        <a:bodyPr/>
        <a:lstStyle/>
        <a:p>
          <a:endParaRPr lang="it-IT"/>
        </a:p>
      </dgm:t>
    </dgm:pt>
    <dgm:pt modelId="{3400C8E3-98A0-4B6E-8A75-EB7C37F16FB0}" type="sibTrans" cxnId="{E8D1A85B-4B53-4A41-BC9A-794F451537D1}">
      <dgm:prSet/>
      <dgm:spPr/>
      <dgm:t>
        <a:bodyPr/>
        <a:lstStyle/>
        <a:p>
          <a:endParaRPr lang="it-IT"/>
        </a:p>
      </dgm:t>
    </dgm:pt>
    <dgm:pt modelId="{7A8CBCC5-9CFD-4239-A451-2616FC3A48A1}">
      <dgm:prSet phldrT="[Testo]"/>
      <dgm:spPr/>
      <dgm:t>
        <a:bodyPr/>
        <a:lstStyle/>
        <a:p>
          <a:r>
            <a:rPr lang="it-IT" dirty="0"/>
            <a:t>Il comportamento del singolo in termini di rispetto della disciplina in tutte le fasi del percorso.</a:t>
          </a:r>
        </a:p>
      </dgm:t>
    </dgm:pt>
    <dgm:pt modelId="{22BB20FD-EBE2-491B-B7F0-5B509143C4C2}" type="parTrans" cxnId="{48EDD91D-6352-499A-9BDC-16FBF96DD0D6}">
      <dgm:prSet/>
      <dgm:spPr/>
      <dgm:t>
        <a:bodyPr/>
        <a:lstStyle/>
        <a:p>
          <a:endParaRPr lang="it-IT"/>
        </a:p>
      </dgm:t>
    </dgm:pt>
    <dgm:pt modelId="{2A3BC6A1-38BD-4F8A-A442-D2F8966FD4FE}" type="sibTrans" cxnId="{48EDD91D-6352-499A-9BDC-16FBF96DD0D6}">
      <dgm:prSet/>
      <dgm:spPr/>
      <dgm:t>
        <a:bodyPr/>
        <a:lstStyle/>
        <a:p>
          <a:endParaRPr lang="it-IT"/>
        </a:p>
      </dgm:t>
    </dgm:pt>
    <dgm:pt modelId="{DFCC7D09-659A-4766-862A-6A5B57688395}">
      <dgm:prSet/>
      <dgm:spPr/>
      <dgm:t>
        <a:bodyPr/>
        <a:lstStyle/>
        <a:p>
          <a:r>
            <a:rPr lang="it-IT" dirty="0"/>
            <a:t>Il risultato finale (il piano d’impresa) predisposto alla fine del percorso da ogni singolo gruppo in termini di innovatività dell’idea e completezza.</a:t>
          </a:r>
        </a:p>
      </dgm:t>
    </dgm:pt>
    <dgm:pt modelId="{FB294F27-6BE9-4AB4-8FF4-748AC7544371}" type="parTrans" cxnId="{1E7F3135-3ADA-4696-805F-772BD3223376}">
      <dgm:prSet/>
      <dgm:spPr/>
    </dgm:pt>
    <dgm:pt modelId="{EE414295-E026-4DC7-B5B5-AD5AE981B688}" type="sibTrans" cxnId="{1E7F3135-3ADA-4696-805F-772BD3223376}">
      <dgm:prSet/>
      <dgm:spPr/>
    </dgm:pt>
    <dgm:pt modelId="{21827DC5-6D99-4472-944F-EACAA2B74F4A}" type="pres">
      <dgm:prSet presAssocID="{BE77C8E1-D342-4C8F-86D3-330991B713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38388B-EA21-4131-88C0-4D2B2F195147}" type="pres">
      <dgm:prSet presAssocID="{441AD7E7-07D0-4C89-80B4-A61E6AF2A5F6}" presName="parentLin" presStyleCnt="0"/>
      <dgm:spPr/>
    </dgm:pt>
    <dgm:pt modelId="{7E03CC30-EBFC-487B-A36B-8EF8BB56C528}" type="pres">
      <dgm:prSet presAssocID="{441AD7E7-07D0-4C89-80B4-A61E6AF2A5F6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DF1A0F4A-70B5-408C-BFA2-E9CC2F1EAEBE}" type="pres">
      <dgm:prSet presAssocID="{441AD7E7-07D0-4C89-80B4-A61E6AF2A5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E127A4-3C48-4C54-B310-97E23518F06E}" type="pres">
      <dgm:prSet presAssocID="{441AD7E7-07D0-4C89-80B4-A61E6AF2A5F6}" presName="negativeSpace" presStyleCnt="0"/>
      <dgm:spPr/>
    </dgm:pt>
    <dgm:pt modelId="{58906B1F-D27A-41AE-B85F-DBE970FCF045}" type="pres">
      <dgm:prSet presAssocID="{441AD7E7-07D0-4C89-80B4-A61E6AF2A5F6}" presName="childText" presStyleLbl="conFgAcc1" presStyleIdx="0" presStyleCnt="4">
        <dgm:presLayoutVars>
          <dgm:bulletEnabled val="1"/>
        </dgm:presLayoutVars>
      </dgm:prSet>
      <dgm:spPr/>
    </dgm:pt>
    <dgm:pt modelId="{AF8607ED-B630-46D9-B6CB-CB3DCCFA9D4F}" type="pres">
      <dgm:prSet presAssocID="{B0CA8C00-81AA-47E2-B05E-89BF6A63AF27}" presName="spaceBetweenRectangles" presStyleCnt="0"/>
      <dgm:spPr/>
    </dgm:pt>
    <dgm:pt modelId="{DC7B9BCC-0A41-4772-B822-AEAF20CA1F58}" type="pres">
      <dgm:prSet presAssocID="{97B82777-6A8E-495F-A03A-B08A806D82E6}" presName="parentLin" presStyleCnt="0"/>
      <dgm:spPr/>
    </dgm:pt>
    <dgm:pt modelId="{25F676E4-8EDE-49C9-B7EC-95DEE395D5A7}" type="pres">
      <dgm:prSet presAssocID="{97B82777-6A8E-495F-A03A-B08A806D82E6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5E3BCB27-7BC3-4801-8532-2A174E2A5525}" type="pres">
      <dgm:prSet presAssocID="{97B82777-6A8E-495F-A03A-B08A806D82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3064E8-FD51-408A-BE83-2C2C8149BF5E}" type="pres">
      <dgm:prSet presAssocID="{97B82777-6A8E-495F-A03A-B08A806D82E6}" presName="negativeSpace" presStyleCnt="0"/>
      <dgm:spPr/>
    </dgm:pt>
    <dgm:pt modelId="{1BC78ACB-2B6E-43A8-8337-4C2EC8EF185E}" type="pres">
      <dgm:prSet presAssocID="{97B82777-6A8E-495F-A03A-B08A806D82E6}" presName="childText" presStyleLbl="conFgAcc1" presStyleIdx="1" presStyleCnt="4">
        <dgm:presLayoutVars>
          <dgm:bulletEnabled val="1"/>
        </dgm:presLayoutVars>
      </dgm:prSet>
      <dgm:spPr/>
    </dgm:pt>
    <dgm:pt modelId="{26DB0391-B2D9-4E83-A14A-7F1726A9392F}" type="pres">
      <dgm:prSet presAssocID="{3400C8E3-98A0-4B6E-8A75-EB7C37F16FB0}" presName="spaceBetweenRectangles" presStyleCnt="0"/>
      <dgm:spPr/>
    </dgm:pt>
    <dgm:pt modelId="{37287F1D-C964-481F-91CF-F48F331288A8}" type="pres">
      <dgm:prSet presAssocID="{7A8CBCC5-9CFD-4239-A451-2616FC3A48A1}" presName="parentLin" presStyleCnt="0"/>
      <dgm:spPr/>
    </dgm:pt>
    <dgm:pt modelId="{1A97BD0B-52C7-49F8-A737-0B065E52DCB0}" type="pres">
      <dgm:prSet presAssocID="{7A8CBCC5-9CFD-4239-A451-2616FC3A48A1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F7F4F87A-C95C-4DAC-B63E-94E94DE01F70}" type="pres">
      <dgm:prSet presAssocID="{7A8CBCC5-9CFD-4239-A451-2616FC3A48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B185A3-E662-4467-AC80-B2AE99300EDA}" type="pres">
      <dgm:prSet presAssocID="{7A8CBCC5-9CFD-4239-A451-2616FC3A48A1}" presName="negativeSpace" presStyleCnt="0"/>
      <dgm:spPr/>
    </dgm:pt>
    <dgm:pt modelId="{0B3398E1-CAAC-46D4-B5C1-B7087949BB5C}" type="pres">
      <dgm:prSet presAssocID="{7A8CBCC5-9CFD-4239-A451-2616FC3A48A1}" presName="childText" presStyleLbl="conFgAcc1" presStyleIdx="2" presStyleCnt="4">
        <dgm:presLayoutVars>
          <dgm:bulletEnabled val="1"/>
        </dgm:presLayoutVars>
      </dgm:prSet>
      <dgm:spPr/>
    </dgm:pt>
    <dgm:pt modelId="{DEEAE79E-E448-45DF-B5F3-51FF54FB6C21}" type="pres">
      <dgm:prSet presAssocID="{2A3BC6A1-38BD-4F8A-A442-D2F8966FD4FE}" presName="spaceBetweenRectangles" presStyleCnt="0"/>
      <dgm:spPr/>
    </dgm:pt>
    <dgm:pt modelId="{F5450EDF-77CE-4814-BC14-48F8CB5E8796}" type="pres">
      <dgm:prSet presAssocID="{DFCC7D09-659A-4766-862A-6A5B57688395}" presName="parentLin" presStyleCnt="0"/>
      <dgm:spPr/>
    </dgm:pt>
    <dgm:pt modelId="{A3B1A3C8-F588-41A8-84F2-DDDD6CC01CCE}" type="pres">
      <dgm:prSet presAssocID="{DFCC7D09-659A-4766-862A-6A5B57688395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5A6C6321-4A01-4A17-9C3A-2556F269F0F3}" type="pres">
      <dgm:prSet presAssocID="{DFCC7D09-659A-4766-862A-6A5B576883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348648-D6EF-46EE-9D35-F77287BCD807}" type="pres">
      <dgm:prSet presAssocID="{DFCC7D09-659A-4766-862A-6A5B57688395}" presName="negativeSpace" presStyleCnt="0"/>
      <dgm:spPr/>
    </dgm:pt>
    <dgm:pt modelId="{991D1C46-602F-4D62-A463-735B9EFD0EE2}" type="pres">
      <dgm:prSet presAssocID="{DFCC7D09-659A-4766-862A-6A5B5768839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66A463-73F0-40E8-89D2-3FAA70FEE24A}" type="presOf" srcId="{97B82777-6A8E-495F-A03A-B08A806D82E6}" destId="{5E3BCB27-7BC3-4801-8532-2A174E2A5525}" srcOrd="1" destOrd="0" presId="urn:microsoft.com/office/officeart/2005/8/layout/list1"/>
    <dgm:cxn modelId="{828EEAA0-21C8-47FC-95F3-C6144626517A}" type="presOf" srcId="{DFCC7D09-659A-4766-862A-6A5B57688395}" destId="{5A6C6321-4A01-4A17-9C3A-2556F269F0F3}" srcOrd="1" destOrd="0" presId="urn:microsoft.com/office/officeart/2005/8/layout/list1"/>
    <dgm:cxn modelId="{2AE95D9A-8D45-42C9-9DD6-C91F87BFD655}" type="presOf" srcId="{441AD7E7-07D0-4C89-80B4-A61E6AF2A5F6}" destId="{7E03CC30-EBFC-487B-A36B-8EF8BB56C528}" srcOrd="0" destOrd="0" presId="urn:microsoft.com/office/officeart/2005/8/layout/list1"/>
    <dgm:cxn modelId="{89359436-B755-4EA9-8C29-B225D453AB9B}" type="presOf" srcId="{DFCC7D09-659A-4766-862A-6A5B57688395}" destId="{A3B1A3C8-F588-41A8-84F2-DDDD6CC01CCE}" srcOrd="0" destOrd="0" presId="urn:microsoft.com/office/officeart/2005/8/layout/list1"/>
    <dgm:cxn modelId="{2DC225B9-B3C7-4B1F-97FC-18EF84960747}" type="presOf" srcId="{441AD7E7-07D0-4C89-80B4-A61E6AF2A5F6}" destId="{DF1A0F4A-70B5-408C-BFA2-E9CC2F1EAEBE}" srcOrd="1" destOrd="0" presId="urn:microsoft.com/office/officeart/2005/8/layout/list1"/>
    <dgm:cxn modelId="{6D05740B-285A-4FE5-8E6E-5F119DF24F62}" srcId="{BE77C8E1-D342-4C8F-86D3-330991B7130F}" destId="{441AD7E7-07D0-4C89-80B4-A61E6AF2A5F6}" srcOrd="0" destOrd="0" parTransId="{577B0B36-7723-44B1-BC08-E2C66AA63E77}" sibTransId="{B0CA8C00-81AA-47E2-B05E-89BF6A63AF27}"/>
    <dgm:cxn modelId="{C4094461-9376-45A6-8690-67C3C38464EA}" type="presOf" srcId="{7A8CBCC5-9CFD-4239-A451-2616FC3A48A1}" destId="{1A97BD0B-52C7-49F8-A737-0B065E52DCB0}" srcOrd="0" destOrd="0" presId="urn:microsoft.com/office/officeart/2005/8/layout/list1"/>
    <dgm:cxn modelId="{F48D1DAC-6F43-4720-9B71-9F5AA283EA77}" type="presOf" srcId="{97B82777-6A8E-495F-A03A-B08A806D82E6}" destId="{25F676E4-8EDE-49C9-B7EC-95DEE395D5A7}" srcOrd="0" destOrd="0" presId="urn:microsoft.com/office/officeart/2005/8/layout/list1"/>
    <dgm:cxn modelId="{E8D1A85B-4B53-4A41-BC9A-794F451537D1}" srcId="{BE77C8E1-D342-4C8F-86D3-330991B7130F}" destId="{97B82777-6A8E-495F-A03A-B08A806D82E6}" srcOrd="1" destOrd="0" parTransId="{07FECA70-0B77-43D6-BB2E-0455130DACBD}" sibTransId="{3400C8E3-98A0-4B6E-8A75-EB7C37F16FB0}"/>
    <dgm:cxn modelId="{AEC40B7C-2179-4E76-A93E-C84B84200406}" type="presOf" srcId="{BE77C8E1-D342-4C8F-86D3-330991B7130F}" destId="{21827DC5-6D99-4472-944F-EACAA2B74F4A}" srcOrd="0" destOrd="0" presId="urn:microsoft.com/office/officeart/2005/8/layout/list1"/>
    <dgm:cxn modelId="{1E7F3135-3ADA-4696-805F-772BD3223376}" srcId="{BE77C8E1-D342-4C8F-86D3-330991B7130F}" destId="{DFCC7D09-659A-4766-862A-6A5B57688395}" srcOrd="3" destOrd="0" parTransId="{FB294F27-6BE9-4AB4-8FF4-748AC7544371}" sibTransId="{EE414295-E026-4DC7-B5B5-AD5AE981B688}"/>
    <dgm:cxn modelId="{48EDD91D-6352-499A-9BDC-16FBF96DD0D6}" srcId="{BE77C8E1-D342-4C8F-86D3-330991B7130F}" destId="{7A8CBCC5-9CFD-4239-A451-2616FC3A48A1}" srcOrd="2" destOrd="0" parTransId="{22BB20FD-EBE2-491B-B7F0-5B509143C4C2}" sibTransId="{2A3BC6A1-38BD-4F8A-A442-D2F8966FD4FE}"/>
    <dgm:cxn modelId="{C9E0D012-51A7-45AD-B600-1E3202FBC801}" type="presOf" srcId="{7A8CBCC5-9CFD-4239-A451-2616FC3A48A1}" destId="{F7F4F87A-C95C-4DAC-B63E-94E94DE01F70}" srcOrd="1" destOrd="0" presId="urn:microsoft.com/office/officeart/2005/8/layout/list1"/>
    <dgm:cxn modelId="{3F9EA1CA-99D2-4525-88D3-80D680F8B6D5}" type="presParOf" srcId="{21827DC5-6D99-4472-944F-EACAA2B74F4A}" destId="{D838388B-EA21-4131-88C0-4D2B2F195147}" srcOrd="0" destOrd="0" presId="urn:microsoft.com/office/officeart/2005/8/layout/list1"/>
    <dgm:cxn modelId="{BE4171CE-A0D8-43EE-84A3-E84FBE470DDB}" type="presParOf" srcId="{D838388B-EA21-4131-88C0-4D2B2F195147}" destId="{7E03CC30-EBFC-487B-A36B-8EF8BB56C528}" srcOrd="0" destOrd="0" presId="urn:microsoft.com/office/officeart/2005/8/layout/list1"/>
    <dgm:cxn modelId="{1E670589-947B-4DBC-A66D-6CBF6194D5B6}" type="presParOf" srcId="{D838388B-EA21-4131-88C0-4D2B2F195147}" destId="{DF1A0F4A-70B5-408C-BFA2-E9CC2F1EAEBE}" srcOrd="1" destOrd="0" presId="urn:microsoft.com/office/officeart/2005/8/layout/list1"/>
    <dgm:cxn modelId="{A920BD9A-0D13-4664-BA4E-F8FF31B7A5E2}" type="presParOf" srcId="{21827DC5-6D99-4472-944F-EACAA2B74F4A}" destId="{36E127A4-3C48-4C54-B310-97E23518F06E}" srcOrd="1" destOrd="0" presId="urn:microsoft.com/office/officeart/2005/8/layout/list1"/>
    <dgm:cxn modelId="{6EEE5B58-7C1A-4663-84BE-80924EA77136}" type="presParOf" srcId="{21827DC5-6D99-4472-944F-EACAA2B74F4A}" destId="{58906B1F-D27A-41AE-B85F-DBE970FCF045}" srcOrd="2" destOrd="0" presId="urn:microsoft.com/office/officeart/2005/8/layout/list1"/>
    <dgm:cxn modelId="{BE08060E-342C-4B0F-A0B0-BEED3C8EF800}" type="presParOf" srcId="{21827DC5-6D99-4472-944F-EACAA2B74F4A}" destId="{AF8607ED-B630-46D9-B6CB-CB3DCCFA9D4F}" srcOrd="3" destOrd="0" presId="urn:microsoft.com/office/officeart/2005/8/layout/list1"/>
    <dgm:cxn modelId="{15E1AD64-7AAD-485C-9EF7-56ECAF880505}" type="presParOf" srcId="{21827DC5-6D99-4472-944F-EACAA2B74F4A}" destId="{DC7B9BCC-0A41-4772-B822-AEAF20CA1F58}" srcOrd="4" destOrd="0" presId="urn:microsoft.com/office/officeart/2005/8/layout/list1"/>
    <dgm:cxn modelId="{41E565BD-7BA1-4BF9-B3DA-8F16233AC60D}" type="presParOf" srcId="{DC7B9BCC-0A41-4772-B822-AEAF20CA1F58}" destId="{25F676E4-8EDE-49C9-B7EC-95DEE395D5A7}" srcOrd="0" destOrd="0" presId="urn:microsoft.com/office/officeart/2005/8/layout/list1"/>
    <dgm:cxn modelId="{4A09CC9D-4394-4218-97F4-3A6E21AA4CA1}" type="presParOf" srcId="{DC7B9BCC-0A41-4772-B822-AEAF20CA1F58}" destId="{5E3BCB27-7BC3-4801-8532-2A174E2A5525}" srcOrd="1" destOrd="0" presId="urn:microsoft.com/office/officeart/2005/8/layout/list1"/>
    <dgm:cxn modelId="{242CE83A-BC98-4504-9D71-A9883B20F477}" type="presParOf" srcId="{21827DC5-6D99-4472-944F-EACAA2B74F4A}" destId="{113064E8-FD51-408A-BE83-2C2C8149BF5E}" srcOrd="5" destOrd="0" presId="urn:microsoft.com/office/officeart/2005/8/layout/list1"/>
    <dgm:cxn modelId="{1B6065DA-82B6-4F59-BDC8-1817E00606F8}" type="presParOf" srcId="{21827DC5-6D99-4472-944F-EACAA2B74F4A}" destId="{1BC78ACB-2B6E-43A8-8337-4C2EC8EF185E}" srcOrd="6" destOrd="0" presId="urn:microsoft.com/office/officeart/2005/8/layout/list1"/>
    <dgm:cxn modelId="{D9216CE5-8C58-431E-9E76-905B16BCBED7}" type="presParOf" srcId="{21827DC5-6D99-4472-944F-EACAA2B74F4A}" destId="{26DB0391-B2D9-4E83-A14A-7F1726A9392F}" srcOrd="7" destOrd="0" presId="urn:microsoft.com/office/officeart/2005/8/layout/list1"/>
    <dgm:cxn modelId="{35A72B22-830C-46AE-96D4-AA475D99C94F}" type="presParOf" srcId="{21827DC5-6D99-4472-944F-EACAA2B74F4A}" destId="{37287F1D-C964-481F-91CF-F48F331288A8}" srcOrd="8" destOrd="0" presId="urn:microsoft.com/office/officeart/2005/8/layout/list1"/>
    <dgm:cxn modelId="{B3205DD2-27B4-4811-91EC-A75F2B044147}" type="presParOf" srcId="{37287F1D-C964-481F-91CF-F48F331288A8}" destId="{1A97BD0B-52C7-49F8-A737-0B065E52DCB0}" srcOrd="0" destOrd="0" presId="urn:microsoft.com/office/officeart/2005/8/layout/list1"/>
    <dgm:cxn modelId="{7E72C114-0F9E-404D-8784-91B66FEB1434}" type="presParOf" srcId="{37287F1D-C964-481F-91CF-F48F331288A8}" destId="{F7F4F87A-C95C-4DAC-B63E-94E94DE01F70}" srcOrd="1" destOrd="0" presId="urn:microsoft.com/office/officeart/2005/8/layout/list1"/>
    <dgm:cxn modelId="{F8D68E37-C4F8-456D-AD00-590540BAC168}" type="presParOf" srcId="{21827DC5-6D99-4472-944F-EACAA2B74F4A}" destId="{ADB185A3-E662-4467-AC80-B2AE99300EDA}" srcOrd="9" destOrd="0" presId="urn:microsoft.com/office/officeart/2005/8/layout/list1"/>
    <dgm:cxn modelId="{07AAB6D4-713E-44C4-96A7-7471EF32D5C4}" type="presParOf" srcId="{21827DC5-6D99-4472-944F-EACAA2B74F4A}" destId="{0B3398E1-CAAC-46D4-B5C1-B7087949BB5C}" srcOrd="10" destOrd="0" presId="urn:microsoft.com/office/officeart/2005/8/layout/list1"/>
    <dgm:cxn modelId="{F71C324D-34CD-417E-B250-5E0243FB6CD3}" type="presParOf" srcId="{21827DC5-6D99-4472-944F-EACAA2B74F4A}" destId="{DEEAE79E-E448-45DF-B5F3-51FF54FB6C21}" srcOrd="11" destOrd="0" presId="urn:microsoft.com/office/officeart/2005/8/layout/list1"/>
    <dgm:cxn modelId="{D203A26D-7C9E-4540-9F4D-95E99C687FBC}" type="presParOf" srcId="{21827DC5-6D99-4472-944F-EACAA2B74F4A}" destId="{F5450EDF-77CE-4814-BC14-48F8CB5E8796}" srcOrd="12" destOrd="0" presId="urn:microsoft.com/office/officeart/2005/8/layout/list1"/>
    <dgm:cxn modelId="{88F6F684-9E2A-4CEB-B1A8-9A6A071F7914}" type="presParOf" srcId="{F5450EDF-77CE-4814-BC14-48F8CB5E8796}" destId="{A3B1A3C8-F588-41A8-84F2-DDDD6CC01CCE}" srcOrd="0" destOrd="0" presId="urn:microsoft.com/office/officeart/2005/8/layout/list1"/>
    <dgm:cxn modelId="{84BBA08D-02E3-4EA1-A26D-AFB61A7AB2E5}" type="presParOf" srcId="{F5450EDF-77CE-4814-BC14-48F8CB5E8796}" destId="{5A6C6321-4A01-4A17-9C3A-2556F269F0F3}" srcOrd="1" destOrd="0" presId="urn:microsoft.com/office/officeart/2005/8/layout/list1"/>
    <dgm:cxn modelId="{5EBC6C1D-1B2F-4553-991F-B057A31D6CC5}" type="presParOf" srcId="{21827DC5-6D99-4472-944F-EACAA2B74F4A}" destId="{42348648-D6EF-46EE-9D35-F77287BCD807}" srcOrd="13" destOrd="0" presId="urn:microsoft.com/office/officeart/2005/8/layout/list1"/>
    <dgm:cxn modelId="{9D0AADBD-5F5A-4781-AEFF-A51EF3C0D500}" type="presParOf" srcId="{21827DC5-6D99-4472-944F-EACAA2B74F4A}" destId="{991D1C46-602F-4D62-A463-735B9EFD0E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02E95-4FC3-46E7-A4CD-6AD2D04C8CD2}">
      <dsp:nvSpPr>
        <dsp:cNvPr id="0" name=""/>
        <dsp:cNvSpPr/>
      </dsp:nvSpPr>
      <dsp:spPr>
        <a:xfrm>
          <a:off x="0" y="0"/>
          <a:ext cx="8161020" cy="995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E’ un forma di alternanza scuola-lavoro</a:t>
          </a:r>
        </a:p>
      </dsp:txBody>
      <dsp:txXfrm>
        <a:off x="29153" y="29153"/>
        <a:ext cx="7086946" cy="937056"/>
      </dsp:txXfrm>
    </dsp:sp>
    <dsp:sp modelId="{95623898-E6C4-4615-8006-28F5F30034C1}">
      <dsp:nvSpPr>
        <dsp:cNvPr id="0" name=""/>
        <dsp:cNvSpPr/>
      </dsp:nvSpPr>
      <dsp:spPr>
        <a:xfrm>
          <a:off x="720089" y="1161256"/>
          <a:ext cx="8161020" cy="995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Consiste nel far ideare, progettare e sviluppare un’impresa simulata agli studenti, operante in qualunque settore</a:t>
          </a:r>
        </a:p>
      </dsp:txBody>
      <dsp:txXfrm>
        <a:off x="749242" y="1190409"/>
        <a:ext cx="6735638" cy="937056"/>
      </dsp:txXfrm>
    </dsp:sp>
    <dsp:sp modelId="{7A940362-E411-42CB-B162-4534918E4279}">
      <dsp:nvSpPr>
        <dsp:cNvPr id="0" name=""/>
        <dsp:cNvSpPr/>
      </dsp:nvSpPr>
      <dsp:spPr>
        <a:xfrm>
          <a:off x="1440179" y="2322512"/>
          <a:ext cx="8161020" cy="995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L’impresa simulata ha come modello e punto di riferimento un’azienda reale denominata come madrina</a:t>
          </a:r>
        </a:p>
      </dsp:txBody>
      <dsp:txXfrm>
        <a:off x="1469332" y="2351665"/>
        <a:ext cx="6735638" cy="937056"/>
      </dsp:txXfrm>
    </dsp:sp>
    <dsp:sp modelId="{E5993A2A-0EE8-482A-898B-6D747B2F5E08}">
      <dsp:nvSpPr>
        <dsp:cNvPr id="0" name=""/>
        <dsp:cNvSpPr/>
      </dsp:nvSpPr>
      <dsp:spPr>
        <a:xfrm>
          <a:off x="7514034" y="754816"/>
          <a:ext cx="646985" cy="646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7659606" y="754816"/>
        <a:ext cx="355841" cy="486856"/>
      </dsp:txXfrm>
    </dsp:sp>
    <dsp:sp modelId="{F670F7F4-ED44-4F48-9B49-FA208BBAC60E}">
      <dsp:nvSpPr>
        <dsp:cNvPr id="0" name=""/>
        <dsp:cNvSpPr/>
      </dsp:nvSpPr>
      <dsp:spPr>
        <a:xfrm>
          <a:off x="8234124" y="1909437"/>
          <a:ext cx="646985" cy="646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8379696" y="1909437"/>
        <a:ext cx="355841" cy="486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FEA4B-8361-4BEF-A337-24F21DB12BBC}">
      <dsp:nvSpPr>
        <dsp:cNvPr id="0" name=""/>
        <dsp:cNvSpPr/>
      </dsp:nvSpPr>
      <dsp:spPr>
        <a:xfrm>
          <a:off x="3450" y="435"/>
          <a:ext cx="9594299" cy="15341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Consente di adempiere agli obblighi previsti dalla legge 107 del 2015 relativi all’alternanza scuola lavoro, che prevede:</a:t>
          </a:r>
        </a:p>
      </dsp:txBody>
      <dsp:txXfrm>
        <a:off x="48385" y="45370"/>
        <a:ext cx="9504429" cy="1444323"/>
      </dsp:txXfrm>
    </dsp:sp>
    <dsp:sp modelId="{77D6040F-5BA1-425E-B8AD-225BFED1541E}">
      <dsp:nvSpPr>
        <dsp:cNvPr id="0" name=""/>
        <dsp:cNvSpPr/>
      </dsp:nvSpPr>
      <dsp:spPr>
        <a:xfrm>
          <a:off x="3450" y="1783246"/>
          <a:ext cx="3028503" cy="1534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200 ore di alternanza nel triennio conclusivo dei licei</a:t>
          </a:r>
        </a:p>
      </dsp:txBody>
      <dsp:txXfrm>
        <a:off x="48385" y="1828181"/>
        <a:ext cx="2938633" cy="1444323"/>
      </dsp:txXfrm>
    </dsp:sp>
    <dsp:sp modelId="{EFB7B5B4-22F3-4B49-8349-3071D182FBAD}">
      <dsp:nvSpPr>
        <dsp:cNvPr id="0" name=""/>
        <dsp:cNvSpPr/>
      </dsp:nvSpPr>
      <dsp:spPr>
        <a:xfrm>
          <a:off x="3286348" y="1783246"/>
          <a:ext cx="3028503" cy="1534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l’alternanza scuola lavoro nella forma dell’impresa formativa simulata</a:t>
          </a:r>
        </a:p>
      </dsp:txBody>
      <dsp:txXfrm>
        <a:off x="3331283" y="1828181"/>
        <a:ext cx="2938633" cy="1444323"/>
      </dsp:txXfrm>
    </dsp:sp>
    <dsp:sp modelId="{BD0D504A-A157-4C2D-AEC6-EBFB21D35CB2}">
      <dsp:nvSpPr>
        <dsp:cNvPr id="0" name=""/>
        <dsp:cNvSpPr/>
      </dsp:nvSpPr>
      <dsp:spPr>
        <a:xfrm>
          <a:off x="6569246" y="1783246"/>
          <a:ext cx="3028503" cy="1534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che l’impresa formativa simulata operi in qualsiasi settore </a:t>
          </a:r>
        </a:p>
      </dsp:txBody>
      <dsp:txXfrm>
        <a:off x="6614181" y="1828181"/>
        <a:ext cx="2938633" cy="1444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BA5C8-837B-480D-8FCD-8E794D5E19CB}">
      <dsp:nvSpPr>
        <dsp:cNvPr id="0" name=""/>
        <dsp:cNvSpPr/>
      </dsp:nvSpPr>
      <dsp:spPr>
        <a:xfrm>
          <a:off x="0" y="290314"/>
          <a:ext cx="9601200" cy="829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Tutto il percorso dell’IFS  è progettato partendo dalle idee dei ragazzi</a:t>
          </a:r>
        </a:p>
      </dsp:txBody>
      <dsp:txXfrm>
        <a:off x="24294" y="314608"/>
        <a:ext cx="9552612" cy="780880"/>
      </dsp:txXfrm>
    </dsp:sp>
    <dsp:sp modelId="{398162AB-6F38-4612-A2C8-4AD326C8260F}">
      <dsp:nvSpPr>
        <dsp:cNvPr id="0" name=""/>
        <dsp:cNvSpPr/>
      </dsp:nvSpPr>
      <dsp:spPr>
        <a:xfrm>
          <a:off x="0" y="1269087"/>
          <a:ext cx="829468" cy="8294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 l="-52000" r="-5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EE0B8-C886-487C-BACB-3A723C5DED02}">
      <dsp:nvSpPr>
        <dsp:cNvPr id="0" name=""/>
        <dsp:cNvSpPr/>
      </dsp:nvSpPr>
      <dsp:spPr>
        <a:xfrm>
          <a:off x="879236" y="1269087"/>
          <a:ext cx="8721963" cy="82946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Consente una maggiore coerenza tra esperienza formativa ed indirizzo di studio, in quanto non si è soggetti ad adattare il progetto formativo individuale alla disponibilità di aziende sul territorio</a:t>
          </a:r>
        </a:p>
      </dsp:txBody>
      <dsp:txXfrm>
        <a:off x="919735" y="1309586"/>
        <a:ext cx="8640965" cy="748470"/>
      </dsp:txXfrm>
    </dsp:sp>
    <dsp:sp modelId="{B8B138B8-17DF-4000-9AD0-D302B83B0A17}">
      <dsp:nvSpPr>
        <dsp:cNvPr id="0" name=""/>
        <dsp:cNvSpPr/>
      </dsp:nvSpPr>
      <dsp:spPr>
        <a:xfrm>
          <a:off x="0" y="2198092"/>
          <a:ext cx="829468" cy="8294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l="-42000" r="-4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C875D-1CE0-4C0A-80E6-F2044B47E7E3}">
      <dsp:nvSpPr>
        <dsp:cNvPr id="0" name=""/>
        <dsp:cNvSpPr/>
      </dsp:nvSpPr>
      <dsp:spPr>
        <a:xfrm>
          <a:off x="879236" y="2198092"/>
          <a:ext cx="8721963" cy="82946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Può contribuire, valorizzando la creatività degli studenti, alla formulazione di idee di impresa generatrici di valore per il territorio</a:t>
          </a:r>
        </a:p>
      </dsp:txBody>
      <dsp:txXfrm>
        <a:off x="919735" y="2238591"/>
        <a:ext cx="8640965" cy="748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D8C0-E9B9-4E85-820E-872976B5F2A3}">
      <dsp:nvSpPr>
        <dsp:cNvPr id="0" name=""/>
        <dsp:cNvSpPr/>
      </dsp:nvSpPr>
      <dsp:spPr>
        <a:xfrm>
          <a:off x="8438" y="902280"/>
          <a:ext cx="2522190" cy="15133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      Corso sulla sicurezza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 di 8 ore</a:t>
          </a:r>
        </a:p>
      </dsp:txBody>
      <dsp:txXfrm>
        <a:off x="52761" y="946603"/>
        <a:ext cx="2433544" cy="1424668"/>
      </dsp:txXfrm>
    </dsp:sp>
    <dsp:sp modelId="{88B314CC-FAA4-47F7-95D4-37AD6CF9A041}">
      <dsp:nvSpPr>
        <dsp:cNvPr id="0" name=""/>
        <dsp:cNvSpPr/>
      </dsp:nvSpPr>
      <dsp:spPr>
        <a:xfrm>
          <a:off x="2782847" y="1346185"/>
          <a:ext cx="534704" cy="62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>
        <a:off x="2782847" y="1471286"/>
        <a:ext cx="374293" cy="375301"/>
      </dsp:txXfrm>
    </dsp:sp>
    <dsp:sp modelId="{1AA1008E-A20E-4FD1-A3C8-FE733BF5FFE6}">
      <dsp:nvSpPr>
        <dsp:cNvPr id="0" name=""/>
        <dsp:cNvSpPr/>
      </dsp:nvSpPr>
      <dsp:spPr>
        <a:xfrm>
          <a:off x="3539504" y="902280"/>
          <a:ext cx="2522190" cy="1513314"/>
        </a:xfrm>
        <a:prstGeom prst="roundRect">
          <a:avLst>
            <a:gd name="adj" fmla="val 10000"/>
          </a:avLst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Corso preliminare di  20 ore giuridico-economico</a:t>
          </a:r>
        </a:p>
      </dsp:txBody>
      <dsp:txXfrm>
        <a:off x="3583827" y="946603"/>
        <a:ext cx="2433544" cy="1424668"/>
      </dsp:txXfrm>
    </dsp:sp>
    <dsp:sp modelId="{72D5A06B-95EB-4732-A478-48A83C58C9A9}">
      <dsp:nvSpPr>
        <dsp:cNvPr id="0" name=""/>
        <dsp:cNvSpPr/>
      </dsp:nvSpPr>
      <dsp:spPr>
        <a:xfrm>
          <a:off x="6313914" y="1346185"/>
          <a:ext cx="534704" cy="62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>
        <a:off x="6313914" y="1471286"/>
        <a:ext cx="374293" cy="375301"/>
      </dsp:txXfrm>
    </dsp:sp>
    <dsp:sp modelId="{02D67168-5B9E-48BF-8394-13FB75077088}">
      <dsp:nvSpPr>
        <dsp:cNvPr id="0" name=""/>
        <dsp:cNvSpPr/>
      </dsp:nvSpPr>
      <dsp:spPr>
        <a:xfrm>
          <a:off x="7070571" y="902280"/>
          <a:ext cx="2522190" cy="1513314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Fase esecutiva: in cui gli studenti suddivisi in gruppi definiranno la loro idea e creeranno il loro piano d’impresa</a:t>
          </a:r>
        </a:p>
      </dsp:txBody>
      <dsp:txXfrm>
        <a:off x="7114894" y="946603"/>
        <a:ext cx="2433544" cy="1424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786B7-36E7-472D-9C79-12A5793C7B7B}">
      <dsp:nvSpPr>
        <dsp:cNvPr id="0" name=""/>
        <dsp:cNvSpPr/>
      </dsp:nvSpPr>
      <dsp:spPr>
        <a:xfrm>
          <a:off x="0" y="0"/>
          <a:ext cx="3317875" cy="33178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E5C63-E5BA-4508-B019-097BF1B504B5}">
      <dsp:nvSpPr>
        <dsp:cNvPr id="0" name=""/>
        <dsp:cNvSpPr/>
      </dsp:nvSpPr>
      <dsp:spPr>
        <a:xfrm>
          <a:off x="1658937" y="0"/>
          <a:ext cx="7942262" cy="3317875"/>
        </a:xfrm>
        <a:prstGeom prst="rect">
          <a:avLst/>
        </a:prstGeom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Incentivare la capacità del </a:t>
          </a:r>
          <a:r>
            <a:rPr lang="it-IT" sz="2900" kern="1200" dirty="0" err="1"/>
            <a:t>problem</a:t>
          </a:r>
          <a:r>
            <a:rPr lang="it-IT" sz="2900" kern="1200" dirty="0"/>
            <a:t> solving degli studenti.</a:t>
          </a:r>
        </a:p>
      </dsp:txBody>
      <dsp:txXfrm>
        <a:off x="1658937" y="0"/>
        <a:ext cx="7942262" cy="995364"/>
      </dsp:txXfrm>
    </dsp:sp>
    <dsp:sp modelId="{FFA30CD5-0D17-48EC-ADAC-1B7F879DAF2F}">
      <dsp:nvSpPr>
        <dsp:cNvPr id="0" name=""/>
        <dsp:cNvSpPr/>
      </dsp:nvSpPr>
      <dsp:spPr>
        <a:xfrm>
          <a:off x="580629" y="995364"/>
          <a:ext cx="2156616" cy="21566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514C-824C-40DC-9015-39302E24A086}">
      <dsp:nvSpPr>
        <dsp:cNvPr id="0" name=""/>
        <dsp:cNvSpPr/>
      </dsp:nvSpPr>
      <dsp:spPr>
        <a:xfrm>
          <a:off x="1658937" y="995364"/>
          <a:ext cx="7942262" cy="2156616"/>
        </a:xfrm>
        <a:prstGeom prst="rect">
          <a:avLst/>
        </a:prstGeom>
        <a:gradFill rotWithShape="1">
          <a:gsLst>
            <a:gs pos="0">
              <a:schemeClr val="accent3">
                <a:tint val="60000"/>
                <a:lumMod val="110000"/>
              </a:schemeClr>
            </a:gs>
            <a:gs pos="100000">
              <a:schemeClr val="accent3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Stimolare lo sviluppo delle competenze indispensabili per il lavoro di gruppo.</a:t>
          </a:r>
        </a:p>
      </dsp:txBody>
      <dsp:txXfrm>
        <a:off x="1658937" y="995364"/>
        <a:ext cx="7942262" cy="995361"/>
      </dsp:txXfrm>
    </dsp:sp>
    <dsp:sp modelId="{55E2793D-7FFD-40F6-8B6F-4B73F37D5520}">
      <dsp:nvSpPr>
        <dsp:cNvPr id="0" name=""/>
        <dsp:cNvSpPr/>
      </dsp:nvSpPr>
      <dsp:spPr>
        <a:xfrm>
          <a:off x="1161256" y="1990725"/>
          <a:ext cx="995361" cy="99536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17EC6-BA13-47F4-8B70-339790A680AB}">
      <dsp:nvSpPr>
        <dsp:cNvPr id="0" name=""/>
        <dsp:cNvSpPr/>
      </dsp:nvSpPr>
      <dsp:spPr>
        <a:xfrm>
          <a:off x="1658937" y="1990725"/>
          <a:ext cx="7942262" cy="99536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74000"/>
                <a:satMod val="130000"/>
                <a:lumMod val="90000"/>
              </a:schemeClr>
              <a:schemeClr val="accent5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Agevolare la creatività degli studenti e la ricerca dell’autorealizzazione.</a:t>
          </a:r>
        </a:p>
      </dsp:txBody>
      <dsp:txXfrm>
        <a:off x="1658937" y="1990725"/>
        <a:ext cx="7942262" cy="995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06B1F-D27A-41AE-B85F-DBE970FCF045}">
      <dsp:nvSpPr>
        <dsp:cNvPr id="0" name=""/>
        <dsp:cNvSpPr/>
      </dsp:nvSpPr>
      <dsp:spPr>
        <a:xfrm>
          <a:off x="0" y="413517"/>
          <a:ext cx="9601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A0F4A-70B5-408C-BFA2-E9CC2F1EAEBE}">
      <dsp:nvSpPr>
        <dsp:cNvPr id="0" name=""/>
        <dsp:cNvSpPr/>
      </dsp:nvSpPr>
      <dsp:spPr>
        <a:xfrm>
          <a:off x="480060" y="162597"/>
          <a:ext cx="672084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La capacità del singolo di lavorare in gruppo rispettandone le regole.</a:t>
          </a:r>
        </a:p>
      </dsp:txBody>
      <dsp:txXfrm>
        <a:off x="504558" y="187095"/>
        <a:ext cx="6671844" cy="452844"/>
      </dsp:txXfrm>
    </dsp:sp>
    <dsp:sp modelId="{1BC78ACB-2B6E-43A8-8337-4C2EC8EF185E}">
      <dsp:nvSpPr>
        <dsp:cNvPr id="0" name=""/>
        <dsp:cNvSpPr/>
      </dsp:nvSpPr>
      <dsp:spPr>
        <a:xfrm>
          <a:off x="0" y="1184637"/>
          <a:ext cx="9601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4109389"/>
              <a:satOff val="4187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BCB27-7BC3-4801-8532-2A174E2A5525}">
      <dsp:nvSpPr>
        <dsp:cNvPr id="0" name=""/>
        <dsp:cNvSpPr/>
      </dsp:nvSpPr>
      <dsp:spPr>
        <a:xfrm>
          <a:off x="480060" y="933717"/>
          <a:ext cx="6720840" cy="501840"/>
        </a:xfrm>
        <a:prstGeom prst="roundRect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La capacità del gruppo di condividere le idee del singolo e di valorizzarle. </a:t>
          </a:r>
        </a:p>
      </dsp:txBody>
      <dsp:txXfrm>
        <a:off x="504558" y="958215"/>
        <a:ext cx="6671844" cy="452844"/>
      </dsp:txXfrm>
    </dsp:sp>
    <dsp:sp modelId="{0B3398E1-CAAC-46D4-B5C1-B7087949BB5C}">
      <dsp:nvSpPr>
        <dsp:cNvPr id="0" name=""/>
        <dsp:cNvSpPr/>
      </dsp:nvSpPr>
      <dsp:spPr>
        <a:xfrm>
          <a:off x="0" y="1955757"/>
          <a:ext cx="9601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8218778"/>
              <a:satOff val="837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4F87A-C95C-4DAC-B63E-94E94DE01F70}">
      <dsp:nvSpPr>
        <dsp:cNvPr id="0" name=""/>
        <dsp:cNvSpPr/>
      </dsp:nvSpPr>
      <dsp:spPr>
        <a:xfrm>
          <a:off x="480060" y="1704837"/>
          <a:ext cx="6720840" cy="501840"/>
        </a:xfrm>
        <a:prstGeom prst="roundRect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Il comportamento del singolo in termini di rispetto della disciplina in tutte le fasi del percorso.</a:t>
          </a:r>
        </a:p>
      </dsp:txBody>
      <dsp:txXfrm>
        <a:off x="504558" y="1729335"/>
        <a:ext cx="6671844" cy="452844"/>
      </dsp:txXfrm>
    </dsp:sp>
    <dsp:sp modelId="{991D1C46-602F-4D62-A463-735B9EFD0EE2}">
      <dsp:nvSpPr>
        <dsp:cNvPr id="0" name=""/>
        <dsp:cNvSpPr/>
      </dsp:nvSpPr>
      <dsp:spPr>
        <a:xfrm>
          <a:off x="0" y="2726877"/>
          <a:ext cx="9601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C6321-4A01-4A17-9C3A-2556F269F0F3}">
      <dsp:nvSpPr>
        <dsp:cNvPr id="0" name=""/>
        <dsp:cNvSpPr/>
      </dsp:nvSpPr>
      <dsp:spPr>
        <a:xfrm>
          <a:off x="480060" y="2475957"/>
          <a:ext cx="6720840" cy="501840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Il risultato finale (il piano d’impresa) predisposto alla fine del percorso da ogni singolo gruppo in termini di innovatività dell’idea e completezza.</a:t>
          </a:r>
        </a:p>
      </dsp:txBody>
      <dsp:txXfrm>
        <a:off x="504558" y="2500455"/>
        <a:ext cx="667184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48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53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87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67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786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87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71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698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28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600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566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465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870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306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869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27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553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BF298B-983E-4C5D-AF95-C97BAD56C867}" type="datetimeFigureOut">
              <a:rPr lang="it-IT" smtClean="0"/>
              <a:pPr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46A58B-8EEC-4B2F-9A95-C02916A122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62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Alternanza </a:t>
            </a:r>
            <a:r>
              <a:rPr lang="it-IT" sz="2800" dirty="0" smtClean="0">
                <a:solidFill>
                  <a:srgbClr val="0070C0"/>
                </a:solidFill>
              </a:rPr>
              <a:t>scuola lavoro</a:t>
            </a:r>
            <a:r>
              <a:rPr lang="it-IT" sz="2800" dirty="0" smtClean="0">
                <a:solidFill>
                  <a:srgbClr val="0070C0"/>
                </a:solidFill>
              </a:rPr>
              <a:t>: </a:t>
            </a:r>
            <a:r>
              <a:rPr lang="it-IT" sz="2800" dirty="0">
                <a:solidFill>
                  <a:srgbClr val="0070C0"/>
                </a:solidFill>
              </a:rPr>
              <a:t>Impresa Formativa Simulata</a:t>
            </a:r>
          </a:p>
          <a:p>
            <a:r>
              <a:rPr lang="it-IT" dirty="0">
                <a:solidFill>
                  <a:srgbClr val="0070C0"/>
                </a:solidFill>
              </a:rPr>
              <a:t>Dirigente scolastico: prof.ssa Gabriella Margiotta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90" y="1585913"/>
            <a:ext cx="9185409" cy="13341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6" y="4748"/>
            <a:ext cx="2219325" cy="1762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1" y="23804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18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8389" y="891113"/>
            <a:ext cx="9048748" cy="130386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i="1" dirty="0">
                <a:solidFill>
                  <a:srgbClr val="0070C0"/>
                </a:solidFill>
              </a:rPr>
              <a:t>L’Impresa formativa simulata, cos’è?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28192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88" y="61912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9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3474" y="982132"/>
            <a:ext cx="5953123" cy="13038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</a:rPr>
              <a:t>L’impresa formativa simulata, perché?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45347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62" y="585779"/>
            <a:ext cx="20669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6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/>
              <a:t>Impresa formativa simulata vs Alternanza svolta in maniera tradizionale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169556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879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Cosa si farà e quando?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826727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ccia a pentagono 4"/>
          <p:cNvSpPr/>
          <p:nvPr/>
        </p:nvSpPr>
        <p:spPr>
          <a:xfrm>
            <a:off x="1971675" y="2557463"/>
            <a:ext cx="8629650" cy="72866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Tutto il percorso si svolgerà durante l’orario scolastico, andando a sostituire i  normali insegnamenti per un totale di 80 ore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04" y="771513"/>
            <a:ext cx="2962275" cy="15430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04" y="3011487"/>
            <a:ext cx="1704975" cy="24098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198" y="4600579"/>
            <a:ext cx="2533489" cy="16859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13" y="4938723"/>
            <a:ext cx="34671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75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7562" y="982132"/>
            <a:ext cx="7539035" cy="13038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</a:rPr>
              <a:t>Quali sono gli obiettivi dell’impresa formativa simulata?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69545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43" y="685799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0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Sarà oggetto di valutazione: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351531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995" y="2433635"/>
            <a:ext cx="2466975" cy="1847850"/>
          </a:xfrm>
          <a:prstGeom prst="rect">
            <a:avLst/>
          </a:prstGeom>
        </p:spPr>
      </p:pic>
      <p:sp>
        <p:nvSpPr>
          <p:cNvPr id="6" name="Rettangolo con angoli arrotondati 5"/>
          <p:cNvSpPr/>
          <p:nvPr/>
        </p:nvSpPr>
        <p:spPr>
          <a:xfrm>
            <a:off x="8586782" y="4314823"/>
            <a:ext cx="2786062" cy="1557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La valutazione sarà formativa in quanto verrà analizzato anche il successo del progetto in termini di </a:t>
            </a:r>
            <a:r>
              <a:rPr lang="it-IT"/>
              <a:t>percorso formativo.</a:t>
            </a:r>
          </a:p>
        </p:txBody>
      </p:sp>
    </p:spTree>
    <p:extLst>
      <p:ext uri="{BB962C8B-B14F-4D97-AF65-F5344CB8AC3E}">
        <p14:creationId xmlns:p14="http://schemas.microsoft.com/office/powerpoint/2010/main" xmlns="" val="3726604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367</Words>
  <Application>Microsoft Office PowerPoint</Application>
  <PresentationFormat>Personalizzato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Organico</vt:lpstr>
      <vt:lpstr>Diapositiva 1</vt:lpstr>
      <vt:lpstr>L’Impresa formativa simulata, cos’è?</vt:lpstr>
      <vt:lpstr>L’impresa formativa simulata, perché?</vt:lpstr>
      <vt:lpstr>Impresa formativa simulata vs Alternanza svolta in maniera tradizionale</vt:lpstr>
      <vt:lpstr>Cosa si farà e quando?</vt:lpstr>
      <vt:lpstr>Quali sono gli obiettivi dell’impresa formativa simulata?</vt:lpstr>
      <vt:lpstr>Sarà oggetto di valutazione: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tommaso scorrano</dc:creator>
  <cp:lastModifiedBy>USER</cp:lastModifiedBy>
  <cp:revision>24</cp:revision>
  <dcterms:created xsi:type="dcterms:W3CDTF">2016-10-28T09:30:31Z</dcterms:created>
  <dcterms:modified xsi:type="dcterms:W3CDTF">2016-11-03T18:34:29Z</dcterms:modified>
</cp:coreProperties>
</file>